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86" r:id="rId1"/>
    <p:sldMasterId id="2147483703" r:id="rId2"/>
    <p:sldMasterId id="2147483715" r:id="rId3"/>
    <p:sldMasterId id="2147483727" r:id="rId4"/>
    <p:sldMasterId id="2147483740" r:id="rId5"/>
    <p:sldMasterId id="2147483752" r:id="rId6"/>
    <p:sldMasterId id="2147483764" r:id="rId7"/>
    <p:sldMasterId id="2147483776" r:id="rId8"/>
    <p:sldMasterId id="2147483789" r:id="rId9"/>
    <p:sldMasterId id="2147483801" r:id="rId10"/>
  </p:sldMasterIdLst>
  <p:notesMasterIdLst>
    <p:notesMasterId r:id="rId94"/>
  </p:notesMasterIdLst>
  <p:sldIdLst>
    <p:sldId id="263" r:id="rId11"/>
    <p:sldId id="386" r:id="rId12"/>
    <p:sldId id="257" r:id="rId13"/>
    <p:sldId id="385" r:id="rId14"/>
    <p:sldId id="388" r:id="rId15"/>
    <p:sldId id="378" r:id="rId16"/>
    <p:sldId id="387" r:id="rId17"/>
    <p:sldId id="384" r:id="rId18"/>
    <p:sldId id="382" r:id="rId19"/>
    <p:sldId id="389" r:id="rId20"/>
    <p:sldId id="379" r:id="rId21"/>
    <p:sldId id="258" r:id="rId22"/>
    <p:sldId id="262" r:id="rId23"/>
    <p:sldId id="314" r:id="rId24"/>
    <p:sldId id="380" r:id="rId25"/>
    <p:sldId id="264" r:id="rId26"/>
    <p:sldId id="265" r:id="rId27"/>
    <p:sldId id="287" r:id="rId28"/>
    <p:sldId id="381" r:id="rId29"/>
    <p:sldId id="391" r:id="rId30"/>
    <p:sldId id="390" r:id="rId31"/>
    <p:sldId id="392" r:id="rId32"/>
    <p:sldId id="393" r:id="rId33"/>
    <p:sldId id="394" r:id="rId34"/>
    <p:sldId id="345" r:id="rId35"/>
    <p:sldId id="429" r:id="rId36"/>
    <p:sldId id="266" r:id="rId37"/>
    <p:sldId id="407" r:id="rId38"/>
    <p:sldId id="273" r:id="rId39"/>
    <p:sldId id="396" r:id="rId40"/>
    <p:sldId id="397" r:id="rId41"/>
    <p:sldId id="399" r:id="rId42"/>
    <p:sldId id="398" r:id="rId43"/>
    <p:sldId id="268" r:id="rId44"/>
    <p:sldId id="400" r:id="rId45"/>
    <p:sldId id="408" r:id="rId46"/>
    <p:sldId id="325" r:id="rId47"/>
    <p:sldId id="320" r:id="rId48"/>
    <p:sldId id="328" r:id="rId49"/>
    <p:sldId id="292" r:id="rId50"/>
    <p:sldId id="294" r:id="rId51"/>
    <p:sldId id="409" r:id="rId52"/>
    <p:sldId id="276" r:id="rId53"/>
    <p:sldId id="422" r:id="rId54"/>
    <p:sldId id="415" r:id="rId55"/>
    <p:sldId id="277" r:id="rId56"/>
    <p:sldId id="425" r:id="rId57"/>
    <p:sldId id="428" r:id="rId58"/>
    <p:sldId id="427" r:id="rId59"/>
    <p:sldId id="357" r:id="rId60"/>
    <p:sldId id="424" r:id="rId61"/>
    <p:sldId id="414" r:id="rId62"/>
    <p:sldId id="430" r:id="rId63"/>
    <p:sldId id="431" r:id="rId64"/>
    <p:sldId id="432" r:id="rId65"/>
    <p:sldId id="433" r:id="rId66"/>
    <p:sldId id="434" r:id="rId67"/>
    <p:sldId id="423" r:id="rId68"/>
    <p:sldId id="356" r:id="rId69"/>
    <p:sldId id="410" r:id="rId70"/>
    <p:sldId id="278" r:id="rId71"/>
    <p:sldId id="401" r:id="rId72"/>
    <p:sldId id="436" r:id="rId73"/>
    <p:sldId id="315" r:id="rId74"/>
    <p:sldId id="402" r:id="rId75"/>
    <p:sldId id="299" r:id="rId76"/>
    <p:sldId id="403" r:id="rId77"/>
    <p:sldId id="411" r:id="rId78"/>
    <p:sldId id="279" r:id="rId79"/>
    <p:sldId id="412" r:id="rId80"/>
    <p:sldId id="404" r:id="rId81"/>
    <p:sldId id="416" r:id="rId82"/>
    <p:sldId id="413" r:id="rId83"/>
    <p:sldId id="281" r:id="rId84"/>
    <p:sldId id="418" r:id="rId85"/>
    <p:sldId id="419" r:id="rId86"/>
    <p:sldId id="417" r:id="rId87"/>
    <p:sldId id="437" r:id="rId88"/>
    <p:sldId id="260" r:id="rId89"/>
    <p:sldId id="274" r:id="rId90"/>
    <p:sldId id="313" r:id="rId91"/>
    <p:sldId id="421" r:id="rId92"/>
    <p:sldId id="335" r:id="rId9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44" autoAdjust="0"/>
    <p:restoredTop sz="89240" autoAdjust="0"/>
  </p:normalViewPr>
  <p:slideViewPr>
    <p:cSldViewPr snapToGrid="0">
      <p:cViewPr varScale="1">
        <p:scale>
          <a:sx n="61" d="100"/>
          <a:sy n="61" d="100"/>
        </p:scale>
        <p:origin x="4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slide" Target="slides/slide7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slide" Target="slides/slide80.xml"/><Relationship Id="rId95" Type="http://schemas.openxmlformats.org/officeDocument/2006/relationships/presProps" Target="pres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slide" Target="slides/slide83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33531-5E62-491F-ADD6-5FC0EAD3B9D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7349D339-3424-44B6-9CE0-16BB4FA800F9}">
      <dgm:prSet phldrT="[文本]"/>
      <dgm:spPr/>
      <dgm:t>
        <a:bodyPr/>
        <a:lstStyle/>
        <a:p>
          <a:r>
            <a:rPr lang="zh-CN" altLang="en-US" b="1" dirty="0"/>
            <a:t>军队</a:t>
          </a:r>
        </a:p>
      </dgm:t>
    </dgm:pt>
    <dgm:pt modelId="{28A64CB9-E5B8-44C6-982C-A2EF5894DB7F}" type="parTrans" cxnId="{8C2048C2-B214-421B-B115-E3DCD1398B6F}">
      <dgm:prSet/>
      <dgm:spPr/>
      <dgm:t>
        <a:bodyPr/>
        <a:lstStyle/>
        <a:p>
          <a:endParaRPr lang="zh-CN" altLang="en-US"/>
        </a:p>
      </dgm:t>
    </dgm:pt>
    <dgm:pt modelId="{DEC7A31A-335B-4DDB-89DC-9FF794B329F3}" type="sibTrans" cxnId="{8C2048C2-B214-421B-B115-E3DCD1398B6F}">
      <dgm:prSet/>
      <dgm:spPr/>
      <dgm:t>
        <a:bodyPr/>
        <a:lstStyle/>
        <a:p>
          <a:endParaRPr lang="zh-CN" altLang="en-US"/>
        </a:p>
      </dgm:t>
    </dgm:pt>
    <dgm:pt modelId="{33306DAB-0E6E-471C-A10F-807FF0F6D830}">
      <dgm:prSet phldrT="[文本]"/>
      <dgm:spPr>
        <a:solidFill>
          <a:srgbClr val="00B0F0"/>
        </a:solidFill>
      </dgm:spPr>
      <dgm:t>
        <a:bodyPr/>
        <a:lstStyle/>
        <a:p>
          <a:r>
            <a:rPr lang="zh-CN" altLang="en-US" b="1" dirty="0"/>
            <a:t>铁路</a:t>
          </a:r>
        </a:p>
      </dgm:t>
    </dgm:pt>
    <dgm:pt modelId="{2AE0DD3A-C576-4AD4-AFBD-1BDCD3AD6106}" type="parTrans" cxnId="{A55B8BC4-E1FE-4F9C-AE8B-F84F75F7DC84}">
      <dgm:prSet/>
      <dgm:spPr/>
      <dgm:t>
        <a:bodyPr/>
        <a:lstStyle/>
        <a:p>
          <a:endParaRPr lang="zh-CN" altLang="en-US"/>
        </a:p>
      </dgm:t>
    </dgm:pt>
    <dgm:pt modelId="{40C5D8B5-CE00-4F40-BF1F-B69545EBBD04}" type="sibTrans" cxnId="{A55B8BC4-E1FE-4F9C-AE8B-F84F75F7DC84}">
      <dgm:prSet/>
      <dgm:spPr/>
      <dgm:t>
        <a:bodyPr/>
        <a:lstStyle/>
        <a:p>
          <a:endParaRPr lang="zh-CN" altLang="en-US"/>
        </a:p>
      </dgm:t>
    </dgm:pt>
    <dgm:pt modelId="{C0944342-CC57-4ED8-9860-A11DAC308D37}">
      <dgm:prSet phldrT="[文本]"/>
      <dgm:spPr>
        <a:solidFill>
          <a:srgbClr val="00B0F0"/>
        </a:solidFill>
      </dgm:spPr>
      <dgm:t>
        <a:bodyPr/>
        <a:lstStyle/>
        <a:p>
          <a:r>
            <a:rPr lang="zh-CN" altLang="en-US" b="1" dirty="0"/>
            <a:t>金融</a:t>
          </a:r>
        </a:p>
      </dgm:t>
    </dgm:pt>
    <dgm:pt modelId="{511CA8AA-5855-4AD7-A758-E90B34F55F59}" type="parTrans" cxnId="{9C185511-8914-44C3-A144-EF3203512E16}">
      <dgm:prSet/>
      <dgm:spPr/>
      <dgm:t>
        <a:bodyPr/>
        <a:lstStyle/>
        <a:p>
          <a:endParaRPr lang="zh-CN" altLang="en-US"/>
        </a:p>
      </dgm:t>
    </dgm:pt>
    <dgm:pt modelId="{2D4AE465-AD27-46EC-ABB9-B3D27123D362}" type="sibTrans" cxnId="{9C185511-8914-44C3-A144-EF3203512E16}">
      <dgm:prSet/>
      <dgm:spPr/>
      <dgm:t>
        <a:bodyPr/>
        <a:lstStyle/>
        <a:p>
          <a:endParaRPr lang="zh-CN" altLang="en-US"/>
        </a:p>
      </dgm:t>
    </dgm:pt>
    <dgm:pt modelId="{FB789208-0A57-492A-B52E-11195F11C875}">
      <dgm:prSet custT="1"/>
      <dgm:spPr/>
      <dgm:t>
        <a:bodyPr/>
        <a:lstStyle/>
        <a:p>
          <a:r>
            <a:rPr lang="zh-CN" altLang="en-US" sz="2400" b="1" dirty="0"/>
            <a:t>地方普查机构（全面登记）</a:t>
          </a:r>
        </a:p>
      </dgm:t>
    </dgm:pt>
    <dgm:pt modelId="{D2B4D321-601E-4A5E-A1BB-308920417285}" type="parTrans" cxnId="{B302AD12-9405-4F9E-9E6F-246EEDFD02F9}">
      <dgm:prSet/>
      <dgm:spPr/>
      <dgm:t>
        <a:bodyPr/>
        <a:lstStyle/>
        <a:p>
          <a:endParaRPr lang="zh-CN" altLang="en-US"/>
        </a:p>
      </dgm:t>
    </dgm:pt>
    <dgm:pt modelId="{A2B77BE9-EEC5-4AEA-A338-56EA54844463}" type="sibTrans" cxnId="{B302AD12-9405-4F9E-9E6F-246EEDFD02F9}">
      <dgm:prSet/>
      <dgm:spPr/>
      <dgm:t>
        <a:bodyPr/>
        <a:lstStyle/>
        <a:p>
          <a:endParaRPr lang="zh-CN" altLang="en-US"/>
        </a:p>
      </dgm:t>
    </dgm:pt>
    <dgm:pt modelId="{4ADA06A3-E50E-4855-B74E-1CA58EAC7EC4}">
      <dgm:prSet custT="1"/>
      <dgm:spPr/>
      <dgm:t>
        <a:bodyPr/>
        <a:lstStyle/>
        <a:p>
          <a:r>
            <a:rPr lang="zh-CN" altLang="en-US" sz="2400" b="1" dirty="0"/>
            <a:t>地方普查机构（抽样调查）</a:t>
          </a:r>
        </a:p>
      </dgm:t>
    </dgm:pt>
    <dgm:pt modelId="{7071AF8A-B258-4AA9-A0EE-046A531F2A43}" type="parTrans" cxnId="{909946E7-5916-4D3D-A27F-9490DF8B87D1}">
      <dgm:prSet/>
      <dgm:spPr/>
      <dgm:t>
        <a:bodyPr/>
        <a:lstStyle/>
        <a:p>
          <a:endParaRPr lang="zh-CN" altLang="en-US"/>
        </a:p>
      </dgm:t>
    </dgm:pt>
    <dgm:pt modelId="{9690A78A-11BF-4122-A4EB-675119613429}" type="sibTrans" cxnId="{909946E7-5916-4D3D-A27F-9490DF8B87D1}">
      <dgm:prSet/>
      <dgm:spPr/>
      <dgm:t>
        <a:bodyPr/>
        <a:lstStyle/>
        <a:p>
          <a:endParaRPr lang="zh-CN" altLang="en-US"/>
        </a:p>
      </dgm:t>
    </dgm:pt>
    <dgm:pt modelId="{40D6250D-2975-4666-B865-ACD46D1296C5}" type="pres">
      <dgm:prSet presAssocID="{1EE33531-5E62-491F-ADD6-5FC0EAD3B9DE}" presName="compositeShape" presStyleCnt="0">
        <dgm:presLayoutVars>
          <dgm:chMax val="7"/>
          <dgm:dir/>
          <dgm:resizeHandles val="exact"/>
        </dgm:presLayoutVars>
      </dgm:prSet>
      <dgm:spPr/>
    </dgm:pt>
    <dgm:pt modelId="{3B74BE3E-97FE-442A-AD4B-961841062D1B}" type="pres">
      <dgm:prSet presAssocID="{1EE33531-5E62-491F-ADD6-5FC0EAD3B9DE}" presName="wedge1" presStyleLbl="node1" presStyleIdx="0" presStyleCnt="5" custLinFactNeighborX="80136" custLinFactNeighborY="-13813"/>
      <dgm:spPr/>
    </dgm:pt>
    <dgm:pt modelId="{64C72CEA-C3C3-4E89-AAE7-B89A566857B5}" type="pres">
      <dgm:prSet presAssocID="{1EE33531-5E62-491F-ADD6-5FC0EAD3B9D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33EB757-B371-4813-911A-9367CF8FDC8A}" type="pres">
      <dgm:prSet presAssocID="{1EE33531-5E62-491F-ADD6-5FC0EAD3B9DE}" presName="wedge2" presStyleLbl="node1" presStyleIdx="1" presStyleCnt="5" custScaleX="129651"/>
      <dgm:spPr/>
    </dgm:pt>
    <dgm:pt modelId="{66DFA38A-445E-46B6-B498-6FFCE57C271D}" type="pres">
      <dgm:prSet presAssocID="{1EE33531-5E62-491F-ADD6-5FC0EAD3B9D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32A5671-52B3-4B9B-BAD2-AB4F98B9FA08}" type="pres">
      <dgm:prSet presAssocID="{1EE33531-5E62-491F-ADD6-5FC0EAD3B9DE}" presName="wedge3" presStyleLbl="node1" presStyleIdx="2" presStyleCnt="5" custScaleX="111475" custScaleY="120391"/>
      <dgm:spPr/>
    </dgm:pt>
    <dgm:pt modelId="{5B08B234-6F7B-40B0-AB4D-F3B19D9B39D3}" type="pres">
      <dgm:prSet presAssocID="{1EE33531-5E62-491F-ADD6-5FC0EAD3B9D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74D205A-DDCF-4864-B251-BED069E4A4C8}" type="pres">
      <dgm:prSet presAssocID="{1EE33531-5E62-491F-ADD6-5FC0EAD3B9DE}" presName="wedge4" presStyleLbl="node1" presStyleIdx="3" presStyleCnt="5" custLinFactNeighborX="-2605" custLinFactNeighborY="1643"/>
      <dgm:spPr/>
    </dgm:pt>
    <dgm:pt modelId="{AB4E123B-87D8-415C-B839-024D624520F6}" type="pres">
      <dgm:prSet presAssocID="{1EE33531-5E62-491F-ADD6-5FC0EAD3B9D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F59CAA5-8D6B-4773-A919-2525E32BE6EA}" type="pres">
      <dgm:prSet presAssocID="{1EE33531-5E62-491F-ADD6-5FC0EAD3B9DE}" presName="wedge5" presStyleLbl="node1" presStyleIdx="4" presStyleCnt="5" custLinFactNeighborX="-2605" custLinFactNeighborY="0"/>
      <dgm:spPr/>
    </dgm:pt>
    <dgm:pt modelId="{8148AAA0-742A-47F3-8B51-6327463DBE6F}" type="pres">
      <dgm:prSet presAssocID="{1EE33531-5E62-491F-ADD6-5FC0EAD3B9D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C185511-8914-44C3-A144-EF3203512E16}" srcId="{1EE33531-5E62-491F-ADD6-5FC0EAD3B9DE}" destId="{C0944342-CC57-4ED8-9860-A11DAC308D37}" srcOrd="4" destOrd="0" parTransId="{511CA8AA-5855-4AD7-A758-E90B34F55F59}" sibTransId="{2D4AE465-AD27-46EC-ABB9-B3D27123D362}"/>
    <dgm:cxn modelId="{FCBDF811-705A-471A-9382-65DBDFDE4608}" type="presOf" srcId="{FB789208-0A57-492A-B52E-11195F11C875}" destId="{5B08B234-6F7B-40B0-AB4D-F3B19D9B39D3}" srcOrd="1" destOrd="0" presId="urn:microsoft.com/office/officeart/2005/8/layout/chart3"/>
    <dgm:cxn modelId="{B302AD12-9405-4F9E-9E6F-246EEDFD02F9}" srcId="{1EE33531-5E62-491F-ADD6-5FC0EAD3B9DE}" destId="{FB789208-0A57-492A-B52E-11195F11C875}" srcOrd="2" destOrd="0" parTransId="{D2B4D321-601E-4A5E-A1BB-308920417285}" sibTransId="{A2B77BE9-EEC5-4AEA-A338-56EA54844463}"/>
    <dgm:cxn modelId="{BCDD6F1E-6634-466C-9A7F-13F271EB6101}" type="presOf" srcId="{33306DAB-0E6E-471C-A10F-807FF0F6D830}" destId="{AB4E123B-87D8-415C-B839-024D624520F6}" srcOrd="1" destOrd="0" presId="urn:microsoft.com/office/officeart/2005/8/layout/chart3"/>
    <dgm:cxn modelId="{53B0AA1E-A9FD-4B44-9777-8E89C9AB4F94}" type="presOf" srcId="{C0944342-CC57-4ED8-9860-A11DAC308D37}" destId="{8148AAA0-742A-47F3-8B51-6327463DBE6F}" srcOrd="1" destOrd="0" presId="urn:microsoft.com/office/officeart/2005/8/layout/chart3"/>
    <dgm:cxn modelId="{2FA2452D-233A-426D-A770-8F9F35ADA6AB}" type="presOf" srcId="{FB789208-0A57-492A-B52E-11195F11C875}" destId="{F32A5671-52B3-4B9B-BAD2-AB4F98B9FA08}" srcOrd="0" destOrd="0" presId="urn:microsoft.com/office/officeart/2005/8/layout/chart3"/>
    <dgm:cxn modelId="{7A7E2543-B860-4B67-B4A4-D83E59333A07}" type="presOf" srcId="{4ADA06A3-E50E-4855-B74E-1CA58EAC7EC4}" destId="{E33EB757-B371-4813-911A-9367CF8FDC8A}" srcOrd="0" destOrd="0" presId="urn:microsoft.com/office/officeart/2005/8/layout/chart3"/>
    <dgm:cxn modelId="{4B06CB4F-1CF9-4C85-A9E9-ED50DD01D0E8}" type="presOf" srcId="{7349D339-3424-44B6-9CE0-16BB4FA800F9}" destId="{3B74BE3E-97FE-442A-AD4B-961841062D1B}" srcOrd="0" destOrd="0" presId="urn:microsoft.com/office/officeart/2005/8/layout/chart3"/>
    <dgm:cxn modelId="{EF707D58-95DA-4EEA-89E6-602F62C6EA4F}" type="presOf" srcId="{4ADA06A3-E50E-4855-B74E-1CA58EAC7EC4}" destId="{66DFA38A-445E-46B6-B498-6FFCE57C271D}" srcOrd="1" destOrd="0" presId="urn:microsoft.com/office/officeart/2005/8/layout/chart3"/>
    <dgm:cxn modelId="{9062225A-6E51-48DB-98E6-E0E3B58C5615}" type="presOf" srcId="{1EE33531-5E62-491F-ADD6-5FC0EAD3B9DE}" destId="{40D6250D-2975-4666-B865-ACD46D1296C5}" srcOrd="0" destOrd="0" presId="urn:microsoft.com/office/officeart/2005/8/layout/chart3"/>
    <dgm:cxn modelId="{87B997BA-31E9-4CE9-BADD-2E1AFEA5C198}" type="presOf" srcId="{C0944342-CC57-4ED8-9860-A11DAC308D37}" destId="{AF59CAA5-8D6B-4773-A919-2525E32BE6EA}" srcOrd="0" destOrd="0" presId="urn:microsoft.com/office/officeart/2005/8/layout/chart3"/>
    <dgm:cxn modelId="{8C2048C2-B214-421B-B115-E3DCD1398B6F}" srcId="{1EE33531-5E62-491F-ADD6-5FC0EAD3B9DE}" destId="{7349D339-3424-44B6-9CE0-16BB4FA800F9}" srcOrd="0" destOrd="0" parTransId="{28A64CB9-E5B8-44C6-982C-A2EF5894DB7F}" sibTransId="{DEC7A31A-335B-4DDB-89DC-9FF794B329F3}"/>
    <dgm:cxn modelId="{A55B8BC4-E1FE-4F9C-AE8B-F84F75F7DC84}" srcId="{1EE33531-5E62-491F-ADD6-5FC0EAD3B9DE}" destId="{33306DAB-0E6E-471C-A10F-807FF0F6D830}" srcOrd="3" destOrd="0" parTransId="{2AE0DD3A-C576-4AD4-AFBD-1BDCD3AD6106}" sibTransId="{40C5D8B5-CE00-4F40-BF1F-B69545EBBD04}"/>
    <dgm:cxn modelId="{F49CB2CE-F1CE-4B41-9917-CDBFF34DFF47}" type="presOf" srcId="{33306DAB-0E6E-471C-A10F-807FF0F6D830}" destId="{874D205A-DDCF-4864-B251-BED069E4A4C8}" srcOrd="0" destOrd="0" presId="urn:microsoft.com/office/officeart/2005/8/layout/chart3"/>
    <dgm:cxn modelId="{909946E7-5916-4D3D-A27F-9490DF8B87D1}" srcId="{1EE33531-5E62-491F-ADD6-5FC0EAD3B9DE}" destId="{4ADA06A3-E50E-4855-B74E-1CA58EAC7EC4}" srcOrd="1" destOrd="0" parTransId="{7071AF8A-B258-4AA9-A0EE-046A531F2A43}" sibTransId="{9690A78A-11BF-4122-A4EB-675119613429}"/>
    <dgm:cxn modelId="{273D41F1-A1F0-4A67-AEB3-38D65315F45E}" type="presOf" srcId="{7349D339-3424-44B6-9CE0-16BB4FA800F9}" destId="{64C72CEA-C3C3-4E89-AAE7-B89A566857B5}" srcOrd="1" destOrd="0" presId="urn:microsoft.com/office/officeart/2005/8/layout/chart3"/>
    <dgm:cxn modelId="{7206E308-765C-4A5C-9E87-9D79BC1973F1}" type="presParOf" srcId="{40D6250D-2975-4666-B865-ACD46D1296C5}" destId="{3B74BE3E-97FE-442A-AD4B-961841062D1B}" srcOrd="0" destOrd="0" presId="urn:microsoft.com/office/officeart/2005/8/layout/chart3"/>
    <dgm:cxn modelId="{D9865D1E-B0E6-452C-84F2-A9F634948C97}" type="presParOf" srcId="{40D6250D-2975-4666-B865-ACD46D1296C5}" destId="{64C72CEA-C3C3-4E89-AAE7-B89A566857B5}" srcOrd="1" destOrd="0" presId="urn:microsoft.com/office/officeart/2005/8/layout/chart3"/>
    <dgm:cxn modelId="{388A4E47-6065-4FAC-977E-D702A31536D9}" type="presParOf" srcId="{40D6250D-2975-4666-B865-ACD46D1296C5}" destId="{E33EB757-B371-4813-911A-9367CF8FDC8A}" srcOrd="2" destOrd="0" presId="urn:microsoft.com/office/officeart/2005/8/layout/chart3"/>
    <dgm:cxn modelId="{D6396212-73E2-4EEF-81E8-DE31E6C1B349}" type="presParOf" srcId="{40D6250D-2975-4666-B865-ACD46D1296C5}" destId="{66DFA38A-445E-46B6-B498-6FFCE57C271D}" srcOrd="3" destOrd="0" presId="urn:microsoft.com/office/officeart/2005/8/layout/chart3"/>
    <dgm:cxn modelId="{BCE29BF2-8910-4AB8-B94B-287340AB73AA}" type="presParOf" srcId="{40D6250D-2975-4666-B865-ACD46D1296C5}" destId="{F32A5671-52B3-4B9B-BAD2-AB4F98B9FA08}" srcOrd="4" destOrd="0" presId="urn:microsoft.com/office/officeart/2005/8/layout/chart3"/>
    <dgm:cxn modelId="{9F0A2774-14AA-408D-994A-066CD8D9A81B}" type="presParOf" srcId="{40D6250D-2975-4666-B865-ACD46D1296C5}" destId="{5B08B234-6F7B-40B0-AB4D-F3B19D9B39D3}" srcOrd="5" destOrd="0" presId="urn:microsoft.com/office/officeart/2005/8/layout/chart3"/>
    <dgm:cxn modelId="{99F3D0AE-2851-423B-88D5-616CDE1918E2}" type="presParOf" srcId="{40D6250D-2975-4666-B865-ACD46D1296C5}" destId="{874D205A-DDCF-4864-B251-BED069E4A4C8}" srcOrd="6" destOrd="0" presId="urn:microsoft.com/office/officeart/2005/8/layout/chart3"/>
    <dgm:cxn modelId="{D1BAADF1-9782-4B72-AA2D-99E1A88659C5}" type="presParOf" srcId="{40D6250D-2975-4666-B865-ACD46D1296C5}" destId="{AB4E123B-87D8-415C-B839-024D624520F6}" srcOrd="7" destOrd="0" presId="urn:microsoft.com/office/officeart/2005/8/layout/chart3"/>
    <dgm:cxn modelId="{0C9EFEAB-5809-49F6-8D45-9AF3AB879F3D}" type="presParOf" srcId="{40D6250D-2975-4666-B865-ACD46D1296C5}" destId="{AF59CAA5-8D6B-4773-A919-2525E32BE6EA}" srcOrd="8" destOrd="0" presId="urn:microsoft.com/office/officeart/2005/8/layout/chart3"/>
    <dgm:cxn modelId="{FE68409E-1682-48C2-A3BE-826E941BE1D6}" type="presParOf" srcId="{40D6250D-2975-4666-B865-ACD46D1296C5}" destId="{8148AAA0-742A-47F3-8B51-6327463DBE6F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831370-3DCE-4037-9B6D-F7DA58CE70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DEC6D57-95A7-439A-8027-E4A5AC986A19}">
      <dgm:prSet phldrT="[文本]"/>
      <dgm:spPr/>
      <dgm:t>
        <a:bodyPr/>
        <a:lstStyle/>
        <a:p>
          <a:r>
            <a:rPr lang="zh-CN" b="1" dirty="0"/>
            <a:t>收集整理部门</a:t>
          </a:r>
          <a:r>
            <a:rPr lang="zh-CN" altLang="en-US" b="1" dirty="0"/>
            <a:t>和统计</a:t>
          </a:r>
          <a:r>
            <a:rPr lang="zh-CN" b="1" dirty="0"/>
            <a:t>数据</a:t>
          </a:r>
          <a:endParaRPr lang="zh-CN" altLang="en-US" b="1" dirty="0"/>
        </a:p>
      </dgm:t>
    </dgm:pt>
    <dgm:pt modelId="{606F9D84-F7FE-4019-865C-F016DB637FE6}" type="parTrans" cxnId="{857434C7-5424-4DE2-8F31-D3B8A46B5F4E}">
      <dgm:prSet/>
      <dgm:spPr/>
      <dgm:t>
        <a:bodyPr/>
        <a:lstStyle/>
        <a:p>
          <a:endParaRPr lang="zh-CN" altLang="en-US"/>
        </a:p>
      </dgm:t>
    </dgm:pt>
    <dgm:pt modelId="{DBB8F54C-049E-4438-84F3-E92A4C8868E8}" type="sibTrans" cxnId="{857434C7-5424-4DE2-8F31-D3B8A46B5F4E}">
      <dgm:prSet/>
      <dgm:spPr/>
      <dgm:t>
        <a:bodyPr/>
        <a:lstStyle/>
        <a:p>
          <a:endParaRPr lang="zh-CN" altLang="en-US"/>
        </a:p>
      </dgm:t>
    </dgm:pt>
    <dgm:pt modelId="{FAAC2E86-A2E7-4DF7-9824-75EDA2AFF267}">
      <dgm:prSet phldrT="[文本]"/>
      <dgm:spPr/>
      <dgm:t>
        <a:bodyPr/>
        <a:lstStyle/>
        <a:p>
          <a:r>
            <a:rPr lang="zh-CN" b="1" dirty="0"/>
            <a:t>编制清查底册</a:t>
          </a:r>
          <a:endParaRPr lang="zh-CN" altLang="en-US" b="1" dirty="0"/>
        </a:p>
      </dgm:t>
    </dgm:pt>
    <dgm:pt modelId="{002DDE3E-172D-481D-901A-2A8B45DE72CD}" type="parTrans" cxnId="{CDA41614-620C-415D-8117-69703EF19C6C}">
      <dgm:prSet/>
      <dgm:spPr/>
      <dgm:t>
        <a:bodyPr/>
        <a:lstStyle/>
        <a:p>
          <a:endParaRPr lang="zh-CN" altLang="en-US"/>
        </a:p>
      </dgm:t>
    </dgm:pt>
    <dgm:pt modelId="{A0749558-2909-475A-8FAC-5BEF31297676}" type="sibTrans" cxnId="{CDA41614-620C-415D-8117-69703EF19C6C}">
      <dgm:prSet/>
      <dgm:spPr/>
      <dgm:t>
        <a:bodyPr/>
        <a:lstStyle/>
        <a:p>
          <a:endParaRPr lang="zh-CN" altLang="en-US"/>
        </a:p>
      </dgm:t>
    </dgm:pt>
    <dgm:pt modelId="{F421A8D9-482E-403F-B563-2DB283A40DBD}">
      <dgm:prSet phldrT="[文本]"/>
      <dgm:spPr/>
      <dgm:t>
        <a:bodyPr/>
        <a:lstStyle/>
        <a:p>
          <a:r>
            <a:rPr lang="zh-CN" b="1" dirty="0"/>
            <a:t>地毯式清查</a:t>
          </a:r>
          <a:endParaRPr lang="zh-CN" altLang="en-US" b="1" dirty="0"/>
        </a:p>
      </dgm:t>
    </dgm:pt>
    <dgm:pt modelId="{F45B294E-B2A6-4200-9265-054A05795674}" type="parTrans" cxnId="{EF444C53-63EB-4815-B4E0-13EFD22E722D}">
      <dgm:prSet/>
      <dgm:spPr/>
      <dgm:t>
        <a:bodyPr/>
        <a:lstStyle/>
        <a:p>
          <a:endParaRPr lang="zh-CN" altLang="en-US"/>
        </a:p>
      </dgm:t>
    </dgm:pt>
    <dgm:pt modelId="{0C6BAD29-6350-4D4C-947F-8CD94426D75C}" type="sibTrans" cxnId="{EF444C53-63EB-4815-B4E0-13EFD22E722D}">
      <dgm:prSet/>
      <dgm:spPr/>
      <dgm:t>
        <a:bodyPr/>
        <a:lstStyle/>
        <a:p>
          <a:endParaRPr lang="zh-CN" altLang="en-US"/>
        </a:p>
      </dgm:t>
    </dgm:pt>
    <dgm:pt modelId="{E9C2BE21-104C-4A78-8B41-78E0A5664CE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b="1" dirty="0"/>
            <a:t>数据</a:t>
          </a:r>
          <a:r>
            <a:rPr lang="zh-CN" altLang="zh-CN" b="1" dirty="0"/>
            <a:t>编码与</a:t>
          </a:r>
          <a:endParaRPr lang="en-US" altLang="zh-CN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审核</a:t>
          </a:r>
          <a:endParaRPr lang="zh-CN" altLang="en-US" b="1" dirty="0"/>
        </a:p>
      </dgm:t>
    </dgm:pt>
    <dgm:pt modelId="{8D8641F3-90B7-4974-8ED8-206814E02E87}" type="parTrans" cxnId="{1E3B79FB-DD64-46F5-80AB-4CC068183F43}">
      <dgm:prSet/>
      <dgm:spPr/>
      <dgm:t>
        <a:bodyPr/>
        <a:lstStyle/>
        <a:p>
          <a:endParaRPr lang="zh-CN" altLang="en-US"/>
        </a:p>
      </dgm:t>
    </dgm:pt>
    <dgm:pt modelId="{DAB4C6FA-B114-4A93-BEFE-8442ABD22FBC}" type="sibTrans" cxnId="{1E3B79FB-DD64-46F5-80AB-4CC068183F43}">
      <dgm:prSet/>
      <dgm:spPr/>
      <dgm:t>
        <a:bodyPr/>
        <a:lstStyle/>
        <a:p>
          <a:endParaRPr lang="zh-CN" altLang="en-US"/>
        </a:p>
      </dgm:t>
    </dgm:pt>
    <dgm:pt modelId="{3FAE0296-5C8A-4E87-B7A5-778E5A94DC3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查</a:t>
          </a:r>
          <a:r>
            <a:rPr lang="zh-CN" altLang="en-US" b="1" dirty="0"/>
            <a:t>疑</a:t>
          </a:r>
          <a:endParaRPr lang="en-US" altLang="zh-CN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补漏</a:t>
          </a:r>
          <a:endParaRPr lang="zh-CN" altLang="en-US" b="1" dirty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gm:t>
    </dgm:pt>
    <dgm:pt modelId="{AE108313-72A0-4422-8633-BD73649BA1BD}" type="parTrans" cxnId="{ED9FDB0C-2BB8-4B28-9BAA-D3E0FF0FF1B8}">
      <dgm:prSet/>
      <dgm:spPr/>
      <dgm:t>
        <a:bodyPr/>
        <a:lstStyle/>
        <a:p>
          <a:endParaRPr lang="zh-CN" altLang="en-US"/>
        </a:p>
      </dgm:t>
    </dgm:pt>
    <dgm:pt modelId="{2D2537D1-6E4F-4300-8DF8-47FDA43D8857}" type="sibTrans" cxnId="{ED9FDB0C-2BB8-4B28-9BAA-D3E0FF0FF1B8}">
      <dgm:prSet/>
      <dgm:spPr/>
      <dgm:t>
        <a:bodyPr/>
        <a:lstStyle/>
        <a:p>
          <a:endParaRPr lang="zh-CN" altLang="en-US"/>
        </a:p>
      </dgm:t>
    </dgm:pt>
    <dgm:pt modelId="{AF28564E-A1D9-42D9-BA97-1ADDE96348A4}">
      <dgm:prSet/>
      <dgm:spPr/>
      <dgm:t>
        <a:bodyPr/>
        <a:lstStyle/>
        <a:p>
          <a:r>
            <a:rPr lang="zh-CN" b="1" dirty="0"/>
            <a:t>上报清查结果</a:t>
          </a:r>
          <a:r>
            <a:rPr lang="zh-CN" altLang="en-US" b="1" dirty="0"/>
            <a:t>、</a:t>
          </a:r>
          <a:r>
            <a:rPr lang="zh-CN" b="1" dirty="0"/>
            <a:t>编制普查单位名录</a:t>
          </a:r>
          <a:endParaRPr lang="zh-CN" altLang="en-US" b="1" dirty="0"/>
        </a:p>
      </dgm:t>
    </dgm:pt>
    <dgm:pt modelId="{3572F42B-6825-41B5-80FD-D0E52DA22E97}" type="parTrans" cxnId="{6536C360-F646-42AF-8C37-123295C79284}">
      <dgm:prSet/>
      <dgm:spPr/>
      <dgm:t>
        <a:bodyPr/>
        <a:lstStyle/>
        <a:p>
          <a:endParaRPr lang="zh-CN" altLang="en-US"/>
        </a:p>
      </dgm:t>
    </dgm:pt>
    <dgm:pt modelId="{E5D69CC6-AD87-4E19-81A4-61DA0B3529D9}" type="sibTrans" cxnId="{6536C360-F646-42AF-8C37-123295C79284}">
      <dgm:prSet/>
      <dgm:spPr/>
      <dgm:t>
        <a:bodyPr/>
        <a:lstStyle/>
        <a:p>
          <a:endParaRPr lang="zh-CN" altLang="en-US"/>
        </a:p>
      </dgm:t>
    </dgm:pt>
    <dgm:pt modelId="{B0A1088C-C9F4-41D2-AC37-36192AA92AE3}">
      <dgm:prSet/>
      <dgm:spPr/>
      <dgm:t>
        <a:bodyPr/>
        <a:lstStyle/>
        <a:p>
          <a:r>
            <a:rPr lang="zh-CN" altLang="en-US" b="1" dirty="0"/>
            <a:t>数据检查与评估</a:t>
          </a:r>
        </a:p>
      </dgm:t>
    </dgm:pt>
    <dgm:pt modelId="{BA68097A-884E-402B-8A7E-6FFDE333A3EA}" type="parTrans" cxnId="{A0AABBA5-7167-4193-94B9-5763A8CB4C36}">
      <dgm:prSet/>
      <dgm:spPr/>
      <dgm:t>
        <a:bodyPr/>
        <a:lstStyle/>
        <a:p>
          <a:endParaRPr lang="zh-CN" altLang="en-US"/>
        </a:p>
      </dgm:t>
    </dgm:pt>
    <dgm:pt modelId="{BE760AAC-E295-4B45-B076-0DB536FD9CF3}" type="sibTrans" cxnId="{A0AABBA5-7167-4193-94B9-5763A8CB4C36}">
      <dgm:prSet/>
      <dgm:spPr/>
      <dgm:t>
        <a:bodyPr/>
        <a:lstStyle/>
        <a:p>
          <a:endParaRPr lang="zh-CN" altLang="en-US"/>
        </a:p>
      </dgm:t>
    </dgm:pt>
    <dgm:pt modelId="{3FD2A819-E3BF-4C8E-A65B-99F81C8CA976}" type="pres">
      <dgm:prSet presAssocID="{FE831370-3DCE-4037-9B6D-F7DA58CE705E}" presName="CompostProcess" presStyleCnt="0">
        <dgm:presLayoutVars>
          <dgm:dir/>
          <dgm:resizeHandles val="exact"/>
        </dgm:presLayoutVars>
      </dgm:prSet>
      <dgm:spPr/>
    </dgm:pt>
    <dgm:pt modelId="{653D47FD-99AC-4EB7-BF55-A564405EF5C4}" type="pres">
      <dgm:prSet presAssocID="{FE831370-3DCE-4037-9B6D-F7DA58CE705E}" presName="arrow" presStyleLbl="bgShp" presStyleIdx="0" presStyleCnt="1"/>
      <dgm:spPr/>
    </dgm:pt>
    <dgm:pt modelId="{5D7D03B4-16BE-485D-AC6D-F7AFA3E12578}" type="pres">
      <dgm:prSet presAssocID="{FE831370-3DCE-4037-9B6D-F7DA58CE705E}" presName="linearProcess" presStyleCnt="0"/>
      <dgm:spPr/>
    </dgm:pt>
    <dgm:pt modelId="{A704D2FC-2559-4D58-89DD-754EF99323D8}" type="pres">
      <dgm:prSet presAssocID="{1DEC6D57-95A7-439A-8027-E4A5AC986A19}" presName="textNode" presStyleLbl="node1" presStyleIdx="0" presStyleCnt="7">
        <dgm:presLayoutVars>
          <dgm:bulletEnabled val="1"/>
        </dgm:presLayoutVars>
      </dgm:prSet>
      <dgm:spPr/>
    </dgm:pt>
    <dgm:pt modelId="{2798F595-43A5-4818-BACF-5740EF43130E}" type="pres">
      <dgm:prSet presAssocID="{DBB8F54C-049E-4438-84F3-E92A4C8868E8}" presName="sibTrans" presStyleCnt="0"/>
      <dgm:spPr/>
    </dgm:pt>
    <dgm:pt modelId="{07D0B47A-ECD0-42EE-91F8-625DB2643223}" type="pres">
      <dgm:prSet presAssocID="{FAAC2E86-A2E7-4DF7-9824-75EDA2AFF267}" presName="textNode" presStyleLbl="node1" presStyleIdx="1" presStyleCnt="7">
        <dgm:presLayoutVars>
          <dgm:bulletEnabled val="1"/>
        </dgm:presLayoutVars>
      </dgm:prSet>
      <dgm:spPr/>
    </dgm:pt>
    <dgm:pt modelId="{5DD85CEE-3E1F-44CE-A74B-43F6E0B4DA4A}" type="pres">
      <dgm:prSet presAssocID="{A0749558-2909-475A-8FAC-5BEF31297676}" presName="sibTrans" presStyleCnt="0"/>
      <dgm:spPr/>
    </dgm:pt>
    <dgm:pt modelId="{965FFECE-4F8A-4A5C-B807-48D672C81B60}" type="pres">
      <dgm:prSet presAssocID="{F421A8D9-482E-403F-B563-2DB283A40DBD}" presName="textNode" presStyleLbl="node1" presStyleIdx="2" presStyleCnt="7">
        <dgm:presLayoutVars>
          <dgm:bulletEnabled val="1"/>
        </dgm:presLayoutVars>
      </dgm:prSet>
      <dgm:spPr/>
    </dgm:pt>
    <dgm:pt modelId="{3B03C424-699B-49BA-A4AC-979C8CD82B48}" type="pres">
      <dgm:prSet presAssocID="{0C6BAD29-6350-4D4C-947F-8CD94426D75C}" presName="sibTrans" presStyleCnt="0"/>
      <dgm:spPr/>
    </dgm:pt>
    <dgm:pt modelId="{6622ED36-CB82-48E7-9D53-4C1F5AFD630A}" type="pres">
      <dgm:prSet presAssocID="{E9C2BE21-104C-4A78-8B41-78E0A5664CEC}" presName="textNode" presStyleLbl="node1" presStyleIdx="3" presStyleCnt="7">
        <dgm:presLayoutVars>
          <dgm:bulletEnabled val="1"/>
        </dgm:presLayoutVars>
      </dgm:prSet>
      <dgm:spPr/>
    </dgm:pt>
    <dgm:pt modelId="{21FB671B-CBE4-4CA7-8030-743958CEE073}" type="pres">
      <dgm:prSet presAssocID="{DAB4C6FA-B114-4A93-BEFE-8442ABD22FBC}" presName="sibTrans" presStyleCnt="0"/>
      <dgm:spPr/>
    </dgm:pt>
    <dgm:pt modelId="{D9BDF1DA-73D7-40A0-8191-65766190668F}" type="pres">
      <dgm:prSet presAssocID="{3FAE0296-5C8A-4E87-B7A5-778E5A94DC35}" presName="textNode" presStyleLbl="node1" presStyleIdx="4" presStyleCnt="7">
        <dgm:presLayoutVars>
          <dgm:bulletEnabled val="1"/>
        </dgm:presLayoutVars>
      </dgm:prSet>
      <dgm:spPr/>
    </dgm:pt>
    <dgm:pt modelId="{824DE310-06BE-4257-959E-E0AFBDEF529F}" type="pres">
      <dgm:prSet presAssocID="{2D2537D1-6E4F-4300-8DF8-47FDA43D8857}" presName="sibTrans" presStyleCnt="0"/>
      <dgm:spPr/>
    </dgm:pt>
    <dgm:pt modelId="{54AA0DEC-EC26-4E43-8339-14C5ED9DAE80}" type="pres">
      <dgm:prSet presAssocID="{B0A1088C-C9F4-41D2-AC37-36192AA92AE3}" presName="textNode" presStyleLbl="node1" presStyleIdx="5" presStyleCnt="7">
        <dgm:presLayoutVars>
          <dgm:bulletEnabled val="1"/>
        </dgm:presLayoutVars>
      </dgm:prSet>
      <dgm:spPr/>
    </dgm:pt>
    <dgm:pt modelId="{E8394282-1653-4288-A32F-5925F479C7DB}" type="pres">
      <dgm:prSet presAssocID="{BE760AAC-E295-4B45-B076-0DB536FD9CF3}" presName="sibTrans" presStyleCnt="0"/>
      <dgm:spPr/>
    </dgm:pt>
    <dgm:pt modelId="{983D3326-1482-4B93-A8D2-43DF25D90D27}" type="pres">
      <dgm:prSet presAssocID="{AF28564E-A1D9-42D9-BA97-1ADDE96348A4}" presName="textNode" presStyleLbl="node1" presStyleIdx="6" presStyleCnt="7" custLinFactX="584" custLinFactNeighborX="100000" custLinFactNeighborY="-4339">
        <dgm:presLayoutVars>
          <dgm:bulletEnabled val="1"/>
        </dgm:presLayoutVars>
      </dgm:prSet>
      <dgm:spPr/>
    </dgm:pt>
  </dgm:ptLst>
  <dgm:cxnLst>
    <dgm:cxn modelId="{ED9FDB0C-2BB8-4B28-9BAA-D3E0FF0FF1B8}" srcId="{FE831370-3DCE-4037-9B6D-F7DA58CE705E}" destId="{3FAE0296-5C8A-4E87-B7A5-778E5A94DC35}" srcOrd="4" destOrd="0" parTransId="{AE108313-72A0-4422-8633-BD73649BA1BD}" sibTransId="{2D2537D1-6E4F-4300-8DF8-47FDA43D8857}"/>
    <dgm:cxn modelId="{CDA41614-620C-415D-8117-69703EF19C6C}" srcId="{FE831370-3DCE-4037-9B6D-F7DA58CE705E}" destId="{FAAC2E86-A2E7-4DF7-9824-75EDA2AFF267}" srcOrd="1" destOrd="0" parTransId="{002DDE3E-172D-481D-901A-2A8B45DE72CD}" sibTransId="{A0749558-2909-475A-8FAC-5BEF31297676}"/>
    <dgm:cxn modelId="{870A432C-700A-4839-9350-513A4B984402}" type="presOf" srcId="{F421A8D9-482E-403F-B563-2DB283A40DBD}" destId="{965FFECE-4F8A-4A5C-B807-48D672C81B60}" srcOrd="0" destOrd="0" presId="urn:microsoft.com/office/officeart/2005/8/layout/hProcess9"/>
    <dgm:cxn modelId="{2B9AFB37-098A-407F-8441-E2248874B038}" type="presOf" srcId="{1DEC6D57-95A7-439A-8027-E4A5AC986A19}" destId="{A704D2FC-2559-4D58-89DD-754EF99323D8}" srcOrd="0" destOrd="0" presId="urn:microsoft.com/office/officeart/2005/8/layout/hProcess9"/>
    <dgm:cxn modelId="{D8672B60-236A-4B8F-9143-97EBBE8665C2}" type="presOf" srcId="{FE831370-3DCE-4037-9B6D-F7DA58CE705E}" destId="{3FD2A819-E3BF-4C8E-A65B-99F81C8CA976}" srcOrd="0" destOrd="0" presId="urn:microsoft.com/office/officeart/2005/8/layout/hProcess9"/>
    <dgm:cxn modelId="{6536C360-F646-42AF-8C37-123295C79284}" srcId="{FE831370-3DCE-4037-9B6D-F7DA58CE705E}" destId="{AF28564E-A1D9-42D9-BA97-1ADDE96348A4}" srcOrd="6" destOrd="0" parTransId="{3572F42B-6825-41B5-80FD-D0E52DA22E97}" sibTransId="{E5D69CC6-AD87-4E19-81A4-61DA0B3529D9}"/>
    <dgm:cxn modelId="{EF444C53-63EB-4815-B4E0-13EFD22E722D}" srcId="{FE831370-3DCE-4037-9B6D-F7DA58CE705E}" destId="{F421A8D9-482E-403F-B563-2DB283A40DBD}" srcOrd="2" destOrd="0" parTransId="{F45B294E-B2A6-4200-9265-054A05795674}" sibTransId="{0C6BAD29-6350-4D4C-947F-8CD94426D75C}"/>
    <dgm:cxn modelId="{107BC880-45AA-479C-8341-FF0CEC5F115F}" type="presOf" srcId="{FAAC2E86-A2E7-4DF7-9824-75EDA2AFF267}" destId="{07D0B47A-ECD0-42EE-91F8-625DB2643223}" srcOrd="0" destOrd="0" presId="urn:microsoft.com/office/officeart/2005/8/layout/hProcess9"/>
    <dgm:cxn modelId="{97C4139A-EFDD-4F30-8E1D-673773B31EC9}" type="presOf" srcId="{E9C2BE21-104C-4A78-8B41-78E0A5664CEC}" destId="{6622ED36-CB82-48E7-9D53-4C1F5AFD630A}" srcOrd="0" destOrd="0" presId="urn:microsoft.com/office/officeart/2005/8/layout/hProcess9"/>
    <dgm:cxn modelId="{EC4F4D9D-FA01-4DB3-8765-EE7588C1BE7B}" type="presOf" srcId="{B0A1088C-C9F4-41D2-AC37-36192AA92AE3}" destId="{54AA0DEC-EC26-4E43-8339-14C5ED9DAE80}" srcOrd="0" destOrd="0" presId="urn:microsoft.com/office/officeart/2005/8/layout/hProcess9"/>
    <dgm:cxn modelId="{A0AABBA5-7167-4193-94B9-5763A8CB4C36}" srcId="{FE831370-3DCE-4037-9B6D-F7DA58CE705E}" destId="{B0A1088C-C9F4-41D2-AC37-36192AA92AE3}" srcOrd="5" destOrd="0" parTransId="{BA68097A-884E-402B-8A7E-6FFDE333A3EA}" sibTransId="{BE760AAC-E295-4B45-B076-0DB536FD9CF3}"/>
    <dgm:cxn modelId="{E31F7EBF-432C-48FE-8E15-9BEBA14BECA4}" type="presOf" srcId="{3FAE0296-5C8A-4E87-B7A5-778E5A94DC35}" destId="{D9BDF1DA-73D7-40A0-8191-65766190668F}" srcOrd="0" destOrd="0" presId="urn:microsoft.com/office/officeart/2005/8/layout/hProcess9"/>
    <dgm:cxn modelId="{857434C7-5424-4DE2-8F31-D3B8A46B5F4E}" srcId="{FE831370-3DCE-4037-9B6D-F7DA58CE705E}" destId="{1DEC6D57-95A7-439A-8027-E4A5AC986A19}" srcOrd="0" destOrd="0" parTransId="{606F9D84-F7FE-4019-865C-F016DB637FE6}" sibTransId="{DBB8F54C-049E-4438-84F3-E92A4C8868E8}"/>
    <dgm:cxn modelId="{98B324DD-5B3D-4B65-BE9B-91FAF6DE1CC8}" type="presOf" srcId="{AF28564E-A1D9-42D9-BA97-1ADDE96348A4}" destId="{983D3326-1482-4B93-A8D2-43DF25D90D27}" srcOrd="0" destOrd="0" presId="urn:microsoft.com/office/officeart/2005/8/layout/hProcess9"/>
    <dgm:cxn modelId="{1E3B79FB-DD64-46F5-80AB-4CC068183F43}" srcId="{FE831370-3DCE-4037-9B6D-F7DA58CE705E}" destId="{E9C2BE21-104C-4A78-8B41-78E0A5664CEC}" srcOrd="3" destOrd="0" parTransId="{8D8641F3-90B7-4974-8ED8-206814E02E87}" sibTransId="{DAB4C6FA-B114-4A93-BEFE-8442ABD22FBC}"/>
    <dgm:cxn modelId="{7D2A1BD0-AE28-44DC-99CA-CBF28EDE16B2}" type="presParOf" srcId="{3FD2A819-E3BF-4C8E-A65B-99F81C8CA976}" destId="{653D47FD-99AC-4EB7-BF55-A564405EF5C4}" srcOrd="0" destOrd="0" presId="urn:microsoft.com/office/officeart/2005/8/layout/hProcess9"/>
    <dgm:cxn modelId="{A5E94C45-8EBE-42D2-80E7-44B921281650}" type="presParOf" srcId="{3FD2A819-E3BF-4C8E-A65B-99F81C8CA976}" destId="{5D7D03B4-16BE-485D-AC6D-F7AFA3E12578}" srcOrd="1" destOrd="0" presId="urn:microsoft.com/office/officeart/2005/8/layout/hProcess9"/>
    <dgm:cxn modelId="{85FA69FF-44CB-476D-B9D3-132C8034349F}" type="presParOf" srcId="{5D7D03B4-16BE-485D-AC6D-F7AFA3E12578}" destId="{A704D2FC-2559-4D58-89DD-754EF99323D8}" srcOrd="0" destOrd="0" presId="urn:microsoft.com/office/officeart/2005/8/layout/hProcess9"/>
    <dgm:cxn modelId="{00BE0796-36CF-4EA6-8D65-9E75BF704D9D}" type="presParOf" srcId="{5D7D03B4-16BE-485D-AC6D-F7AFA3E12578}" destId="{2798F595-43A5-4818-BACF-5740EF43130E}" srcOrd="1" destOrd="0" presId="urn:microsoft.com/office/officeart/2005/8/layout/hProcess9"/>
    <dgm:cxn modelId="{59ADF700-CFB3-4559-9E27-6B61367E4AEE}" type="presParOf" srcId="{5D7D03B4-16BE-485D-AC6D-F7AFA3E12578}" destId="{07D0B47A-ECD0-42EE-91F8-625DB2643223}" srcOrd="2" destOrd="0" presId="urn:microsoft.com/office/officeart/2005/8/layout/hProcess9"/>
    <dgm:cxn modelId="{1316588E-E499-4EC4-ACFA-55096E6100F9}" type="presParOf" srcId="{5D7D03B4-16BE-485D-AC6D-F7AFA3E12578}" destId="{5DD85CEE-3E1F-44CE-A74B-43F6E0B4DA4A}" srcOrd="3" destOrd="0" presId="urn:microsoft.com/office/officeart/2005/8/layout/hProcess9"/>
    <dgm:cxn modelId="{20F1FDCA-8611-451C-AAA9-264F7E2003A5}" type="presParOf" srcId="{5D7D03B4-16BE-485D-AC6D-F7AFA3E12578}" destId="{965FFECE-4F8A-4A5C-B807-48D672C81B60}" srcOrd="4" destOrd="0" presId="urn:microsoft.com/office/officeart/2005/8/layout/hProcess9"/>
    <dgm:cxn modelId="{ADE56040-445F-4D1B-9558-FAEE6335DD86}" type="presParOf" srcId="{5D7D03B4-16BE-485D-AC6D-F7AFA3E12578}" destId="{3B03C424-699B-49BA-A4AC-979C8CD82B48}" srcOrd="5" destOrd="0" presId="urn:microsoft.com/office/officeart/2005/8/layout/hProcess9"/>
    <dgm:cxn modelId="{B86C4533-4EDD-4196-9C39-DA2E789AE7AB}" type="presParOf" srcId="{5D7D03B4-16BE-485D-AC6D-F7AFA3E12578}" destId="{6622ED36-CB82-48E7-9D53-4C1F5AFD630A}" srcOrd="6" destOrd="0" presId="urn:microsoft.com/office/officeart/2005/8/layout/hProcess9"/>
    <dgm:cxn modelId="{91F472BD-37F2-44C4-A014-26B73CC5E433}" type="presParOf" srcId="{5D7D03B4-16BE-485D-AC6D-F7AFA3E12578}" destId="{21FB671B-CBE4-4CA7-8030-743958CEE073}" srcOrd="7" destOrd="0" presId="urn:microsoft.com/office/officeart/2005/8/layout/hProcess9"/>
    <dgm:cxn modelId="{5696D315-8390-4BDB-A6AE-73ECF1D233EF}" type="presParOf" srcId="{5D7D03B4-16BE-485D-AC6D-F7AFA3E12578}" destId="{D9BDF1DA-73D7-40A0-8191-65766190668F}" srcOrd="8" destOrd="0" presId="urn:microsoft.com/office/officeart/2005/8/layout/hProcess9"/>
    <dgm:cxn modelId="{944EFD00-D916-4094-80DC-BB6217072AEE}" type="presParOf" srcId="{5D7D03B4-16BE-485D-AC6D-F7AFA3E12578}" destId="{824DE310-06BE-4257-959E-E0AFBDEF529F}" srcOrd="9" destOrd="0" presId="urn:microsoft.com/office/officeart/2005/8/layout/hProcess9"/>
    <dgm:cxn modelId="{B8020692-8B3D-46BB-9DD4-219CFE066F4A}" type="presParOf" srcId="{5D7D03B4-16BE-485D-AC6D-F7AFA3E12578}" destId="{54AA0DEC-EC26-4E43-8339-14C5ED9DAE80}" srcOrd="10" destOrd="0" presId="urn:microsoft.com/office/officeart/2005/8/layout/hProcess9"/>
    <dgm:cxn modelId="{FA53793B-CDD1-4302-A796-A5859B2CE212}" type="presParOf" srcId="{5D7D03B4-16BE-485D-AC6D-F7AFA3E12578}" destId="{E8394282-1653-4288-A32F-5925F479C7DB}" srcOrd="11" destOrd="0" presId="urn:microsoft.com/office/officeart/2005/8/layout/hProcess9"/>
    <dgm:cxn modelId="{FCC67B15-3DA1-4811-A90E-073EEB8D7C8A}" type="presParOf" srcId="{5D7D03B4-16BE-485D-AC6D-F7AFA3E12578}" destId="{983D3326-1482-4B93-A8D2-43DF25D90D27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831370-3DCE-4037-9B6D-F7DA58CE70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DEC6D57-95A7-439A-8027-E4A5AC986A19}">
      <dgm:prSet phldrT="[文本]"/>
      <dgm:spPr/>
      <dgm:t>
        <a:bodyPr/>
        <a:lstStyle/>
        <a:p>
          <a:r>
            <a:rPr lang="zh-CN" b="1" dirty="0"/>
            <a:t>收集整理部门</a:t>
          </a:r>
          <a:r>
            <a:rPr lang="zh-CN" altLang="en-US" b="1" dirty="0"/>
            <a:t>和统计</a:t>
          </a:r>
          <a:r>
            <a:rPr lang="zh-CN" b="1" dirty="0"/>
            <a:t>数据</a:t>
          </a:r>
          <a:endParaRPr lang="zh-CN" altLang="en-US" b="1" dirty="0"/>
        </a:p>
      </dgm:t>
    </dgm:pt>
    <dgm:pt modelId="{606F9D84-F7FE-4019-865C-F016DB637FE6}" type="parTrans" cxnId="{857434C7-5424-4DE2-8F31-D3B8A46B5F4E}">
      <dgm:prSet/>
      <dgm:spPr/>
      <dgm:t>
        <a:bodyPr/>
        <a:lstStyle/>
        <a:p>
          <a:endParaRPr lang="zh-CN" altLang="en-US"/>
        </a:p>
      </dgm:t>
    </dgm:pt>
    <dgm:pt modelId="{DBB8F54C-049E-4438-84F3-E92A4C8868E8}" type="sibTrans" cxnId="{857434C7-5424-4DE2-8F31-D3B8A46B5F4E}">
      <dgm:prSet/>
      <dgm:spPr/>
      <dgm:t>
        <a:bodyPr/>
        <a:lstStyle/>
        <a:p>
          <a:endParaRPr lang="zh-CN" altLang="en-US"/>
        </a:p>
      </dgm:t>
    </dgm:pt>
    <dgm:pt modelId="{FAAC2E86-A2E7-4DF7-9824-75EDA2AFF267}">
      <dgm:prSet phldrT="[文本]"/>
      <dgm:spPr/>
      <dgm:t>
        <a:bodyPr/>
        <a:lstStyle/>
        <a:p>
          <a:r>
            <a:rPr lang="zh-CN" b="1" dirty="0"/>
            <a:t>编制清查底册</a:t>
          </a:r>
          <a:endParaRPr lang="zh-CN" altLang="en-US" b="1" dirty="0"/>
        </a:p>
      </dgm:t>
    </dgm:pt>
    <dgm:pt modelId="{002DDE3E-172D-481D-901A-2A8B45DE72CD}" type="parTrans" cxnId="{CDA41614-620C-415D-8117-69703EF19C6C}">
      <dgm:prSet/>
      <dgm:spPr/>
      <dgm:t>
        <a:bodyPr/>
        <a:lstStyle/>
        <a:p>
          <a:endParaRPr lang="zh-CN" altLang="en-US"/>
        </a:p>
      </dgm:t>
    </dgm:pt>
    <dgm:pt modelId="{A0749558-2909-475A-8FAC-5BEF31297676}" type="sibTrans" cxnId="{CDA41614-620C-415D-8117-69703EF19C6C}">
      <dgm:prSet/>
      <dgm:spPr/>
      <dgm:t>
        <a:bodyPr/>
        <a:lstStyle/>
        <a:p>
          <a:endParaRPr lang="zh-CN" altLang="en-US"/>
        </a:p>
      </dgm:t>
    </dgm:pt>
    <dgm:pt modelId="{F421A8D9-482E-403F-B563-2DB283A40DBD}">
      <dgm:prSet phldrT="[文本]"/>
      <dgm:spPr/>
      <dgm:t>
        <a:bodyPr/>
        <a:lstStyle/>
        <a:p>
          <a:r>
            <a:rPr lang="zh-CN" b="1" dirty="0"/>
            <a:t>地毯式清查</a:t>
          </a:r>
          <a:endParaRPr lang="zh-CN" altLang="en-US" b="1" dirty="0"/>
        </a:p>
      </dgm:t>
    </dgm:pt>
    <dgm:pt modelId="{F45B294E-B2A6-4200-9265-054A05795674}" type="parTrans" cxnId="{EF444C53-63EB-4815-B4E0-13EFD22E722D}">
      <dgm:prSet/>
      <dgm:spPr/>
      <dgm:t>
        <a:bodyPr/>
        <a:lstStyle/>
        <a:p>
          <a:endParaRPr lang="zh-CN" altLang="en-US"/>
        </a:p>
      </dgm:t>
    </dgm:pt>
    <dgm:pt modelId="{0C6BAD29-6350-4D4C-947F-8CD94426D75C}" type="sibTrans" cxnId="{EF444C53-63EB-4815-B4E0-13EFD22E722D}">
      <dgm:prSet/>
      <dgm:spPr/>
      <dgm:t>
        <a:bodyPr/>
        <a:lstStyle/>
        <a:p>
          <a:endParaRPr lang="zh-CN" altLang="en-US"/>
        </a:p>
      </dgm:t>
    </dgm:pt>
    <dgm:pt modelId="{E9C2BE21-104C-4A78-8B41-78E0A5664CE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b="1" dirty="0"/>
            <a:t>数据</a:t>
          </a:r>
          <a:r>
            <a:rPr lang="zh-CN" altLang="zh-CN" b="1" dirty="0"/>
            <a:t>编码与审核</a:t>
          </a:r>
          <a:endParaRPr lang="zh-CN" altLang="en-US" b="1" dirty="0"/>
        </a:p>
      </dgm:t>
    </dgm:pt>
    <dgm:pt modelId="{8D8641F3-90B7-4974-8ED8-206814E02E87}" type="parTrans" cxnId="{1E3B79FB-DD64-46F5-80AB-4CC068183F43}">
      <dgm:prSet/>
      <dgm:spPr/>
      <dgm:t>
        <a:bodyPr/>
        <a:lstStyle/>
        <a:p>
          <a:endParaRPr lang="zh-CN" altLang="en-US"/>
        </a:p>
      </dgm:t>
    </dgm:pt>
    <dgm:pt modelId="{DAB4C6FA-B114-4A93-BEFE-8442ABD22FBC}" type="sibTrans" cxnId="{1E3B79FB-DD64-46F5-80AB-4CC068183F43}">
      <dgm:prSet/>
      <dgm:spPr/>
      <dgm:t>
        <a:bodyPr/>
        <a:lstStyle/>
        <a:p>
          <a:endParaRPr lang="zh-CN" altLang="en-US"/>
        </a:p>
      </dgm:t>
    </dgm:pt>
    <dgm:pt modelId="{3FAE0296-5C8A-4E87-B7A5-778E5A94DC3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查</a:t>
          </a:r>
          <a:r>
            <a:rPr lang="zh-CN" altLang="en-US" b="1" dirty="0"/>
            <a:t>疑</a:t>
          </a:r>
          <a:endParaRPr lang="en-US" altLang="zh-CN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补漏</a:t>
          </a:r>
          <a:endParaRPr lang="zh-CN" altLang="en-US" b="1" dirty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gm:t>
    </dgm:pt>
    <dgm:pt modelId="{AE108313-72A0-4422-8633-BD73649BA1BD}" type="parTrans" cxnId="{ED9FDB0C-2BB8-4B28-9BAA-D3E0FF0FF1B8}">
      <dgm:prSet/>
      <dgm:spPr/>
      <dgm:t>
        <a:bodyPr/>
        <a:lstStyle/>
        <a:p>
          <a:endParaRPr lang="zh-CN" altLang="en-US"/>
        </a:p>
      </dgm:t>
    </dgm:pt>
    <dgm:pt modelId="{2D2537D1-6E4F-4300-8DF8-47FDA43D8857}" type="sibTrans" cxnId="{ED9FDB0C-2BB8-4B28-9BAA-D3E0FF0FF1B8}">
      <dgm:prSet/>
      <dgm:spPr/>
      <dgm:t>
        <a:bodyPr/>
        <a:lstStyle/>
        <a:p>
          <a:endParaRPr lang="zh-CN" altLang="en-US"/>
        </a:p>
      </dgm:t>
    </dgm:pt>
    <dgm:pt modelId="{AF28564E-A1D9-42D9-BA97-1ADDE96348A4}">
      <dgm:prSet/>
      <dgm:spPr/>
      <dgm:t>
        <a:bodyPr/>
        <a:lstStyle/>
        <a:p>
          <a:r>
            <a:rPr lang="zh-CN" b="1" dirty="0"/>
            <a:t>上报清查结果</a:t>
          </a:r>
          <a:r>
            <a:rPr lang="zh-CN" altLang="en-US" b="1" dirty="0"/>
            <a:t>、</a:t>
          </a:r>
          <a:r>
            <a:rPr lang="zh-CN" b="1" dirty="0"/>
            <a:t>编制普查单位名录</a:t>
          </a:r>
          <a:endParaRPr lang="zh-CN" altLang="en-US" b="1" dirty="0"/>
        </a:p>
      </dgm:t>
    </dgm:pt>
    <dgm:pt modelId="{3572F42B-6825-41B5-80FD-D0E52DA22E97}" type="parTrans" cxnId="{6536C360-F646-42AF-8C37-123295C79284}">
      <dgm:prSet/>
      <dgm:spPr/>
      <dgm:t>
        <a:bodyPr/>
        <a:lstStyle/>
        <a:p>
          <a:endParaRPr lang="zh-CN" altLang="en-US"/>
        </a:p>
      </dgm:t>
    </dgm:pt>
    <dgm:pt modelId="{E5D69CC6-AD87-4E19-81A4-61DA0B3529D9}" type="sibTrans" cxnId="{6536C360-F646-42AF-8C37-123295C79284}">
      <dgm:prSet/>
      <dgm:spPr/>
      <dgm:t>
        <a:bodyPr/>
        <a:lstStyle/>
        <a:p>
          <a:endParaRPr lang="zh-CN" altLang="en-US"/>
        </a:p>
      </dgm:t>
    </dgm:pt>
    <dgm:pt modelId="{B0A1088C-C9F4-41D2-AC37-36192AA92AE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altLang="en-US" b="1" dirty="0"/>
            <a:t>数据检查与评估</a:t>
          </a:r>
        </a:p>
      </dgm:t>
    </dgm:pt>
    <dgm:pt modelId="{BA68097A-884E-402B-8A7E-6FFDE333A3EA}" type="parTrans" cxnId="{A0AABBA5-7167-4193-94B9-5763A8CB4C36}">
      <dgm:prSet/>
      <dgm:spPr/>
      <dgm:t>
        <a:bodyPr/>
        <a:lstStyle/>
        <a:p>
          <a:endParaRPr lang="zh-CN" altLang="en-US"/>
        </a:p>
      </dgm:t>
    </dgm:pt>
    <dgm:pt modelId="{BE760AAC-E295-4B45-B076-0DB536FD9CF3}" type="sibTrans" cxnId="{A0AABBA5-7167-4193-94B9-5763A8CB4C36}">
      <dgm:prSet/>
      <dgm:spPr/>
      <dgm:t>
        <a:bodyPr/>
        <a:lstStyle/>
        <a:p>
          <a:endParaRPr lang="zh-CN" altLang="en-US"/>
        </a:p>
      </dgm:t>
    </dgm:pt>
    <dgm:pt modelId="{3FD2A819-E3BF-4C8E-A65B-99F81C8CA976}" type="pres">
      <dgm:prSet presAssocID="{FE831370-3DCE-4037-9B6D-F7DA58CE705E}" presName="CompostProcess" presStyleCnt="0">
        <dgm:presLayoutVars>
          <dgm:dir/>
          <dgm:resizeHandles val="exact"/>
        </dgm:presLayoutVars>
      </dgm:prSet>
      <dgm:spPr/>
    </dgm:pt>
    <dgm:pt modelId="{653D47FD-99AC-4EB7-BF55-A564405EF5C4}" type="pres">
      <dgm:prSet presAssocID="{FE831370-3DCE-4037-9B6D-F7DA58CE705E}" presName="arrow" presStyleLbl="bgShp" presStyleIdx="0" presStyleCnt="1"/>
      <dgm:spPr/>
    </dgm:pt>
    <dgm:pt modelId="{5D7D03B4-16BE-485D-AC6D-F7AFA3E12578}" type="pres">
      <dgm:prSet presAssocID="{FE831370-3DCE-4037-9B6D-F7DA58CE705E}" presName="linearProcess" presStyleCnt="0"/>
      <dgm:spPr/>
    </dgm:pt>
    <dgm:pt modelId="{A704D2FC-2559-4D58-89DD-754EF99323D8}" type="pres">
      <dgm:prSet presAssocID="{1DEC6D57-95A7-439A-8027-E4A5AC986A19}" presName="textNode" presStyleLbl="node1" presStyleIdx="0" presStyleCnt="7">
        <dgm:presLayoutVars>
          <dgm:bulletEnabled val="1"/>
        </dgm:presLayoutVars>
      </dgm:prSet>
      <dgm:spPr/>
    </dgm:pt>
    <dgm:pt modelId="{2798F595-43A5-4818-BACF-5740EF43130E}" type="pres">
      <dgm:prSet presAssocID="{DBB8F54C-049E-4438-84F3-E92A4C8868E8}" presName="sibTrans" presStyleCnt="0"/>
      <dgm:spPr/>
    </dgm:pt>
    <dgm:pt modelId="{07D0B47A-ECD0-42EE-91F8-625DB2643223}" type="pres">
      <dgm:prSet presAssocID="{FAAC2E86-A2E7-4DF7-9824-75EDA2AFF267}" presName="textNode" presStyleLbl="node1" presStyleIdx="1" presStyleCnt="7">
        <dgm:presLayoutVars>
          <dgm:bulletEnabled val="1"/>
        </dgm:presLayoutVars>
      </dgm:prSet>
      <dgm:spPr/>
    </dgm:pt>
    <dgm:pt modelId="{5DD85CEE-3E1F-44CE-A74B-43F6E0B4DA4A}" type="pres">
      <dgm:prSet presAssocID="{A0749558-2909-475A-8FAC-5BEF31297676}" presName="sibTrans" presStyleCnt="0"/>
      <dgm:spPr/>
    </dgm:pt>
    <dgm:pt modelId="{965FFECE-4F8A-4A5C-B807-48D672C81B60}" type="pres">
      <dgm:prSet presAssocID="{F421A8D9-482E-403F-B563-2DB283A40DBD}" presName="textNode" presStyleLbl="node1" presStyleIdx="2" presStyleCnt="7">
        <dgm:presLayoutVars>
          <dgm:bulletEnabled val="1"/>
        </dgm:presLayoutVars>
      </dgm:prSet>
      <dgm:spPr/>
    </dgm:pt>
    <dgm:pt modelId="{3B03C424-699B-49BA-A4AC-979C8CD82B48}" type="pres">
      <dgm:prSet presAssocID="{0C6BAD29-6350-4D4C-947F-8CD94426D75C}" presName="sibTrans" presStyleCnt="0"/>
      <dgm:spPr/>
    </dgm:pt>
    <dgm:pt modelId="{6622ED36-CB82-48E7-9D53-4C1F5AFD630A}" type="pres">
      <dgm:prSet presAssocID="{E9C2BE21-104C-4A78-8B41-78E0A5664CEC}" presName="textNode" presStyleLbl="node1" presStyleIdx="3" presStyleCnt="7">
        <dgm:presLayoutVars>
          <dgm:bulletEnabled val="1"/>
        </dgm:presLayoutVars>
      </dgm:prSet>
      <dgm:spPr/>
    </dgm:pt>
    <dgm:pt modelId="{21FB671B-CBE4-4CA7-8030-743958CEE073}" type="pres">
      <dgm:prSet presAssocID="{DAB4C6FA-B114-4A93-BEFE-8442ABD22FBC}" presName="sibTrans" presStyleCnt="0"/>
      <dgm:spPr/>
    </dgm:pt>
    <dgm:pt modelId="{D9BDF1DA-73D7-40A0-8191-65766190668F}" type="pres">
      <dgm:prSet presAssocID="{3FAE0296-5C8A-4E87-B7A5-778E5A94DC35}" presName="textNode" presStyleLbl="node1" presStyleIdx="4" presStyleCnt="7">
        <dgm:presLayoutVars>
          <dgm:bulletEnabled val="1"/>
        </dgm:presLayoutVars>
      </dgm:prSet>
      <dgm:spPr/>
    </dgm:pt>
    <dgm:pt modelId="{824DE310-06BE-4257-959E-E0AFBDEF529F}" type="pres">
      <dgm:prSet presAssocID="{2D2537D1-6E4F-4300-8DF8-47FDA43D8857}" presName="sibTrans" presStyleCnt="0"/>
      <dgm:spPr/>
    </dgm:pt>
    <dgm:pt modelId="{54AA0DEC-EC26-4E43-8339-14C5ED9DAE80}" type="pres">
      <dgm:prSet presAssocID="{B0A1088C-C9F4-41D2-AC37-36192AA92AE3}" presName="textNode" presStyleLbl="node1" presStyleIdx="5" presStyleCnt="7">
        <dgm:presLayoutVars>
          <dgm:bulletEnabled val="1"/>
        </dgm:presLayoutVars>
      </dgm:prSet>
      <dgm:spPr/>
    </dgm:pt>
    <dgm:pt modelId="{E8394282-1653-4288-A32F-5925F479C7DB}" type="pres">
      <dgm:prSet presAssocID="{BE760AAC-E295-4B45-B076-0DB536FD9CF3}" presName="sibTrans" presStyleCnt="0"/>
      <dgm:spPr/>
    </dgm:pt>
    <dgm:pt modelId="{983D3326-1482-4B93-A8D2-43DF25D90D27}" type="pres">
      <dgm:prSet presAssocID="{AF28564E-A1D9-42D9-BA97-1ADDE96348A4}" presName="textNode" presStyleLbl="node1" presStyleIdx="6" presStyleCnt="7" custLinFactX="584" custLinFactNeighborX="100000" custLinFactNeighborY="-4339">
        <dgm:presLayoutVars>
          <dgm:bulletEnabled val="1"/>
        </dgm:presLayoutVars>
      </dgm:prSet>
      <dgm:spPr/>
    </dgm:pt>
  </dgm:ptLst>
  <dgm:cxnLst>
    <dgm:cxn modelId="{ED9FDB0C-2BB8-4B28-9BAA-D3E0FF0FF1B8}" srcId="{FE831370-3DCE-4037-9B6D-F7DA58CE705E}" destId="{3FAE0296-5C8A-4E87-B7A5-778E5A94DC35}" srcOrd="4" destOrd="0" parTransId="{AE108313-72A0-4422-8633-BD73649BA1BD}" sibTransId="{2D2537D1-6E4F-4300-8DF8-47FDA43D8857}"/>
    <dgm:cxn modelId="{538A300E-CFBC-49EE-99E6-BA36D25F3DF6}" type="presOf" srcId="{AF28564E-A1D9-42D9-BA97-1ADDE96348A4}" destId="{983D3326-1482-4B93-A8D2-43DF25D90D27}" srcOrd="0" destOrd="0" presId="urn:microsoft.com/office/officeart/2005/8/layout/hProcess9"/>
    <dgm:cxn modelId="{CDA41614-620C-415D-8117-69703EF19C6C}" srcId="{FE831370-3DCE-4037-9B6D-F7DA58CE705E}" destId="{FAAC2E86-A2E7-4DF7-9824-75EDA2AFF267}" srcOrd="1" destOrd="0" parTransId="{002DDE3E-172D-481D-901A-2A8B45DE72CD}" sibTransId="{A0749558-2909-475A-8FAC-5BEF31297676}"/>
    <dgm:cxn modelId="{6536C360-F646-42AF-8C37-123295C79284}" srcId="{FE831370-3DCE-4037-9B6D-F7DA58CE705E}" destId="{AF28564E-A1D9-42D9-BA97-1ADDE96348A4}" srcOrd="6" destOrd="0" parTransId="{3572F42B-6825-41B5-80FD-D0E52DA22E97}" sibTransId="{E5D69CC6-AD87-4E19-81A4-61DA0B3529D9}"/>
    <dgm:cxn modelId="{FBC07D62-C06E-493D-A414-ADD2E396EAFC}" type="presOf" srcId="{F421A8D9-482E-403F-B563-2DB283A40DBD}" destId="{965FFECE-4F8A-4A5C-B807-48D672C81B60}" srcOrd="0" destOrd="0" presId="urn:microsoft.com/office/officeart/2005/8/layout/hProcess9"/>
    <dgm:cxn modelId="{60A19668-74CD-4A87-809D-8118FC896C64}" type="presOf" srcId="{B0A1088C-C9F4-41D2-AC37-36192AA92AE3}" destId="{54AA0DEC-EC26-4E43-8339-14C5ED9DAE80}" srcOrd="0" destOrd="0" presId="urn:microsoft.com/office/officeart/2005/8/layout/hProcess9"/>
    <dgm:cxn modelId="{35A7AC4D-6A2D-42F4-94FF-9D39FD4BD3B8}" type="presOf" srcId="{FE831370-3DCE-4037-9B6D-F7DA58CE705E}" destId="{3FD2A819-E3BF-4C8E-A65B-99F81C8CA976}" srcOrd="0" destOrd="0" presId="urn:microsoft.com/office/officeart/2005/8/layout/hProcess9"/>
    <dgm:cxn modelId="{B92CAD51-E75C-4838-9359-43B189B68D27}" type="presOf" srcId="{1DEC6D57-95A7-439A-8027-E4A5AC986A19}" destId="{A704D2FC-2559-4D58-89DD-754EF99323D8}" srcOrd="0" destOrd="0" presId="urn:microsoft.com/office/officeart/2005/8/layout/hProcess9"/>
    <dgm:cxn modelId="{EF444C53-63EB-4815-B4E0-13EFD22E722D}" srcId="{FE831370-3DCE-4037-9B6D-F7DA58CE705E}" destId="{F421A8D9-482E-403F-B563-2DB283A40DBD}" srcOrd="2" destOrd="0" parTransId="{F45B294E-B2A6-4200-9265-054A05795674}" sibTransId="{0C6BAD29-6350-4D4C-947F-8CD94426D75C}"/>
    <dgm:cxn modelId="{A0AABBA5-7167-4193-94B9-5763A8CB4C36}" srcId="{FE831370-3DCE-4037-9B6D-F7DA58CE705E}" destId="{B0A1088C-C9F4-41D2-AC37-36192AA92AE3}" srcOrd="5" destOrd="0" parTransId="{BA68097A-884E-402B-8A7E-6FFDE333A3EA}" sibTransId="{BE760AAC-E295-4B45-B076-0DB536FD9CF3}"/>
    <dgm:cxn modelId="{0CAE6EAC-081C-4863-B154-C93D57DEC303}" type="presOf" srcId="{E9C2BE21-104C-4A78-8B41-78E0A5664CEC}" destId="{6622ED36-CB82-48E7-9D53-4C1F5AFD630A}" srcOrd="0" destOrd="0" presId="urn:microsoft.com/office/officeart/2005/8/layout/hProcess9"/>
    <dgm:cxn modelId="{857434C7-5424-4DE2-8F31-D3B8A46B5F4E}" srcId="{FE831370-3DCE-4037-9B6D-F7DA58CE705E}" destId="{1DEC6D57-95A7-439A-8027-E4A5AC986A19}" srcOrd="0" destOrd="0" parTransId="{606F9D84-F7FE-4019-865C-F016DB637FE6}" sibTransId="{DBB8F54C-049E-4438-84F3-E92A4C8868E8}"/>
    <dgm:cxn modelId="{478455D5-F5A7-4DD9-B79C-E2A7F583F5B7}" type="presOf" srcId="{3FAE0296-5C8A-4E87-B7A5-778E5A94DC35}" destId="{D9BDF1DA-73D7-40A0-8191-65766190668F}" srcOrd="0" destOrd="0" presId="urn:microsoft.com/office/officeart/2005/8/layout/hProcess9"/>
    <dgm:cxn modelId="{86932BFB-DAFE-4856-9950-58BBFEB09323}" type="presOf" srcId="{FAAC2E86-A2E7-4DF7-9824-75EDA2AFF267}" destId="{07D0B47A-ECD0-42EE-91F8-625DB2643223}" srcOrd="0" destOrd="0" presId="urn:microsoft.com/office/officeart/2005/8/layout/hProcess9"/>
    <dgm:cxn modelId="{1E3B79FB-DD64-46F5-80AB-4CC068183F43}" srcId="{FE831370-3DCE-4037-9B6D-F7DA58CE705E}" destId="{E9C2BE21-104C-4A78-8B41-78E0A5664CEC}" srcOrd="3" destOrd="0" parTransId="{8D8641F3-90B7-4974-8ED8-206814E02E87}" sibTransId="{DAB4C6FA-B114-4A93-BEFE-8442ABD22FBC}"/>
    <dgm:cxn modelId="{63005E0C-FF4B-4F1D-B400-C0C494870CE0}" type="presParOf" srcId="{3FD2A819-E3BF-4C8E-A65B-99F81C8CA976}" destId="{653D47FD-99AC-4EB7-BF55-A564405EF5C4}" srcOrd="0" destOrd="0" presId="urn:microsoft.com/office/officeart/2005/8/layout/hProcess9"/>
    <dgm:cxn modelId="{A656DAC6-766D-459E-8C00-AF77CAD47CE2}" type="presParOf" srcId="{3FD2A819-E3BF-4C8E-A65B-99F81C8CA976}" destId="{5D7D03B4-16BE-485D-AC6D-F7AFA3E12578}" srcOrd="1" destOrd="0" presId="urn:microsoft.com/office/officeart/2005/8/layout/hProcess9"/>
    <dgm:cxn modelId="{4DFBDC4C-FF05-4E7A-9F3D-B7E5E91E6983}" type="presParOf" srcId="{5D7D03B4-16BE-485D-AC6D-F7AFA3E12578}" destId="{A704D2FC-2559-4D58-89DD-754EF99323D8}" srcOrd="0" destOrd="0" presId="urn:microsoft.com/office/officeart/2005/8/layout/hProcess9"/>
    <dgm:cxn modelId="{D0567CCE-2993-4C03-BA00-D45D900AF7F6}" type="presParOf" srcId="{5D7D03B4-16BE-485D-AC6D-F7AFA3E12578}" destId="{2798F595-43A5-4818-BACF-5740EF43130E}" srcOrd="1" destOrd="0" presId="urn:microsoft.com/office/officeart/2005/8/layout/hProcess9"/>
    <dgm:cxn modelId="{62E3F577-B2DB-4BD5-9935-3322C84C2DF6}" type="presParOf" srcId="{5D7D03B4-16BE-485D-AC6D-F7AFA3E12578}" destId="{07D0B47A-ECD0-42EE-91F8-625DB2643223}" srcOrd="2" destOrd="0" presId="urn:microsoft.com/office/officeart/2005/8/layout/hProcess9"/>
    <dgm:cxn modelId="{A99E26A1-DB3F-4C79-A970-2D631B12ED25}" type="presParOf" srcId="{5D7D03B4-16BE-485D-AC6D-F7AFA3E12578}" destId="{5DD85CEE-3E1F-44CE-A74B-43F6E0B4DA4A}" srcOrd="3" destOrd="0" presId="urn:microsoft.com/office/officeart/2005/8/layout/hProcess9"/>
    <dgm:cxn modelId="{38DAFC52-4125-43A6-9922-4F63497EDE34}" type="presParOf" srcId="{5D7D03B4-16BE-485D-AC6D-F7AFA3E12578}" destId="{965FFECE-4F8A-4A5C-B807-48D672C81B60}" srcOrd="4" destOrd="0" presId="urn:microsoft.com/office/officeart/2005/8/layout/hProcess9"/>
    <dgm:cxn modelId="{044C2E9F-E9D6-4BC4-95B8-073B57685C54}" type="presParOf" srcId="{5D7D03B4-16BE-485D-AC6D-F7AFA3E12578}" destId="{3B03C424-699B-49BA-A4AC-979C8CD82B48}" srcOrd="5" destOrd="0" presId="urn:microsoft.com/office/officeart/2005/8/layout/hProcess9"/>
    <dgm:cxn modelId="{A4AD105B-010F-4F49-9367-724E3D482911}" type="presParOf" srcId="{5D7D03B4-16BE-485D-AC6D-F7AFA3E12578}" destId="{6622ED36-CB82-48E7-9D53-4C1F5AFD630A}" srcOrd="6" destOrd="0" presId="urn:microsoft.com/office/officeart/2005/8/layout/hProcess9"/>
    <dgm:cxn modelId="{35D8A1D0-61E8-4F56-8AF4-A2A4300735CB}" type="presParOf" srcId="{5D7D03B4-16BE-485D-AC6D-F7AFA3E12578}" destId="{21FB671B-CBE4-4CA7-8030-743958CEE073}" srcOrd="7" destOrd="0" presId="urn:microsoft.com/office/officeart/2005/8/layout/hProcess9"/>
    <dgm:cxn modelId="{39CB4F47-DE05-4F62-89D3-20220ED77618}" type="presParOf" srcId="{5D7D03B4-16BE-485D-AC6D-F7AFA3E12578}" destId="{D9BDF1DA-73D7-40A0-8191-65766190668F}" srcOrd="8" destOrd="0" presId="urn:microsoft.com/office/officeart/2005/8/layout/hProcess9"/>
    <dgm:cxn modelId="{D23BFE58-D441-44D2-9ED4-4EB0BC0FA791}" type="presParOf" srcId="{5D7D03B4-16BE-485D-AC6D-F7AFA3E12578}" destId="{824DE310-06BE-4257-959E-E0AFBDEF529F}" srcOrd="9" destOrd="0" presId="urn:microsoft.com/office/officeart/2005/8/layout/hProcess9"/>
    <dgm:cxn modelId="{A7FBA18B-B58E-4F4B-B9DE-74BFB6F2382B}" type="presParOf" srcId="{5D7D03B4-16BE-485D-AC6D-F7AFA3E12578}" destId="{54AA0DEC-EC26-4E43-8339-14C5ED9DAE80}" srcOrd="10" destOrd="0" presId="urn:microsoft.com/office/officeart/2005/8/layout/hProcess9"/>
    <dgm:cxn modelId="{8C01790A-42F7-44BD-8D54-59B1883B63A3}" type="presParOf" srcId="{5D7D03B4-16BE-485D-AC6D-F7AFA3E12578}" destId="{E8394282-1653-4288-A32F-5925F479C7DB}" srcOrd="11" destOrd="0" presId="urn:microsoft.com/office/officeart/2005/8/layout/hProcess9"/>
    <dgm:cxn modelId="{651A83D5-F22E-4EBA-9954-9FBBF2CC49AD}" type="presParOf" srcId="{5D7D03B4-16BE-485D-AC6D-F7AFA3E12578}" destId="{983D3326-1482-4B93-A8D2-43DF25D90D27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831370-3DCE-4037-9B6D-F7DA58CE70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DEC6D57-95A7-439A-8027-E4A5AC986A19}">
      <dgm:prSet phldrT="[文本]"/>
      <dgm:spPr/>
      <dgm:t>
        <a:bodyPr/>
        <a:lstStyle/>
        <a:p>
          <a:r>
            <a:rPr lang="zh-CN" b="1" dirty="0"/>
            <a:t>收集整理部门</a:t>
          </a:r>
          <a:r>
            <a:rPr lang="zh-CN" altLang="en-US" b="1" dirty="0"/>
            <a:t>和统计</a:t>
          </a:r>
          <a:r>
            <a:rPr lang="zh-CN" b="1" dirty="0"/>
            <a:t>数据</a:t>
          </a:r>
          <a:endParaRPr lang="zh-CN" altLang="en-US" b="1" dirty="0"/>
        </a:p>
      </dgm:t>
    </dgm:pt>
    <dgm:pt modelId="{606F9D84-F7FE-4019-865C-F016DB637FE6}" type="parTrans" cxnId="{857434C7-5424-4DE2-8F31-D3B8A46B5F4E}">
      <dgm:prSet/>
      <dgm:spPr/>
      <dgm:t>
        <a:bodyPr/>
        <a:lstStyle/>
        <a:p>
          <a:endParaRPr lang="zh-CN" altLang="en-US"/>
        </a:p>
      </dgm:t>
    </dgm:pt>
    <dgm:pt modelId="{DBB8F54C-049E-4438-84F3-E92A4C8868E8}" type="sibTrans" cxnId="{857434C7-5424-4DE2-8F31-D3B8A46B5F4E}">
      <dgm:prSet/>
      <dgm:spPr/>
      <dgm:t>
        <a:bodyPr/>
        <a:lstStyle/>
        <a:p>
          <a:endParaRPr lang="zh-CN" altLang="en-US"/>
        </a:p>
      </dgm:t>
    </dgm:pt>
    <dgm:pt modelId="{FAAC2E86-A2E7-4DF7-9824-75EDA2AFF267}">
      <dgm:prSet phldrT="[文本]"/>
      <dgm:spPr/>
      <dgm:t>
        <a:bodyPr/>
        <a:lstStyle/>
        <a:p>
          <a:r>
            <a:rPr lang="zh-CN" b="1" dirty="0"/>
            <a:t>编制清查底册</a:t>
          </a:r>
          <a:endParaRPr lang="zh-CN" altLang="en-US" b="1" dirty="0"/>
        </a:p>
      </dgm:t>
    </dgm:pt>
    <dgm:pt modelId="{002DDE3E-172D-481D-901A-2A8B45DE72CD}" type="parTrans" cxnId="{CDA41614-620C-415D-8117-69703EF19C6C}">
      <dgm:prSet/>
      <dgm:spPr/>
      <dgm:t>
        <a:bodyPr/>
        <a:lstStyle/>
        <a:p>
          <a:endParaRPr lang="zh-CN" altLang="en-US"/>
        </a:p>
      </dgm:t>
    </dgm:pt>
    <dgm:pt modelId="{A0749558-2909-475A-8FAC-5BEF31297676}" type="sibTrans" cxnId="{CDA41614-620C-415D-8117-69703EF19C6C}">
      <dgm:prSet/>
      <dgm:spPr/>
      <dgm:t>
        <a:bodyPr/>
        <a:lstStyle/>
        <a:p>
          <a:endParaRPr lang="zh-CN" altLang="en-US"/>
        </a:p>
      </dgm:t>
    </dgm:pt>
    <dgm:pt modelId="{F421A8D9-482E-403F-B563-2DB283A40DBD}">
      <dgm:prSet phldrT="[文本]"/>
      <dgm:spPr/>
      <dgm:t>
        <a:bodyPr/>
        <a:lstStyle/>
        <a:p>
          <a:r>
            <a:rPr lang="zh-CN" b="1" dirty="0"/>
            <a:t>地毯式清查</a:t>
          </a:r>
          <a:endParaRPr lang="zh-CN" altLang="en-US" b="1" dirty="0"/>
        </a:p>
      </dgm:t>
    </dgm:pt>
    <dgm:pt modelId="{F45B294E-B2A6-4200-9265-054A05795674}" type="parTrans" cxnId="{EF444C53-63EB-4815-B4E0-13EFD22E722D}">
      <dgm:prSet/>
      <dgm:spPr/>
      <dgm:t>
        <a:bodyPr/>
        <a:lstStyle/>
        <a:p>
          <a:endParaRPr lang="zh-CN" altLang="en-US"/>
        </a:p>
      </dgm:t>
    </dgm:pt>
    <dgm:pt modelId="{0C6BAD29-6350-4D4C-947F-8CD94426D75C}" type="sibTrans" cxnId="{EF444C53-63EB-4815-B4E0-13EFD22E722D}">
      <dgm:prSet/>
      <dgm:spPr/>
      <dgm:t>
        <a:bodyPr/>
        <a:lstStyle/>
        <a:p>
          <a:endParaRPr lang="zh-CN" altLang="en-US"/>
        </a:p>
      </dgm:t>
    </dgm:pt>
    <dgm:pt modelId="{E9C2BE21-104C-4A78-8B41-78E0A5664CE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b="1" dirty="0"/>
            <a:t>数据</a:t>
          </a:r>
          <a:r>
            <a:rPr lang="zh-CN" altLang="zh-CN" b="1" dirty="0"/>
            <a:t>编码与审核</a:t>
          </a:r>
          <a:endParaRPr lang="zh-CN" altLang="en-US" b="1" dirty="0"/>
        </a:p>
      </dgm:t>
    </dgm:pt>
    <dgm:pt modelId="{8D8641F3-90B7-4974-8ED8-206814E02E87}" type="parTrans" cxnId="{1E3B79FB-DD64-46F5-80AB-4CC068183F43}">
      <dgm:prSet/>
      <dgm:spPr/>
      <dgm:t>
        <a:bodyPr/>
        <a:lstStyle/>
        <a:p>
          <a:endParaRPr lang="zh-CN" altLang="en-US"/>
        </a:p>
      </dgm:t>
    </dgm:pt>
    <dgm:pt modelId="{DAB4C6FA-B114-4A93-BEFE-8442ABD22FBC}" type="sibTrans" cxnId="{1E3B79FB-DD64-46F5-80AB-4CC068183F43}">
      <dgm:prSet/>
      <dgm:spPr/>
      <dgm:t>
        <a:bodyPr/>
        <a:lstStyle/>
        <a:p>
          <a:endParaRPr lang="zh-CN" altLang="en-US"/>
        </a:p>
      </dgm:t>
    </dgm:pt>
    <dgm:pt modelId="{3FAE0296-5C8A-4E87-B7A5-778E5A94DC3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查</a:t>
          </a:r>
          <a:r>
            <a:rPr lang="zh-CN" altLang="en-US" b="1" dirty="0"/>
            <a:t>疑</a:t>
          </a:r>
          <a:endParaRPr lang="en-US" altLang="zh-CN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补漏</a:t>
          </a:r>
          <a:endParaRPr lang="zh-CN" altLang="en-US" b="1" dirty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gm:t>
    </dgm:pt>
    <dgm:pt modelId="{AE108313-72A0-4422-8633-BD73649BA1BD}" type="parTrans" cxnId="{ED9FDB0C-2BB8-4B28-9BAA-D3E0FF0FF1B8}">
      <dgm:prSet/>
      <dgm:spPr/>
      <dgm:t>
        <a:bodyPr/>
        <a:lstStyle/>
        <a:p>
          <a:endParaRPr lang="zh-CN" altLang="en-US"/>
        </a:p>
      </dgm:t>
    </dgm:pt>
    <dgm:pt modelId="{2D2537D1-6E4F-4300-8DF8-47FDA43D8857}" type="sibTrans" cxnId="{ED9FDB0C-2BB8-4B28-9BAA-D3E0FF0FF1B8}">
      <dgm:prSet/>
      <dgm:spPr/>
      <dgm:t>
        <a:bodyPr/>
        <a:lstStyle/>
        <a:p>
          <a:endParaRPr lang="zh-CN" altLang="en-US"/>
        </a:p>
      </dgm:t>
    </dgm:pt>
    <dgm:pt modelId="{AF28564E-A1D9-42D9-BA97-1ADDE96348A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b="1" dirty="0"/>
            <a:t>上报清查结果</a:t>
          </a:r>
          <a:r>
            <a:rPr lang="zh-CN" altLang="en-US" b="1" dirty="0"/>
            <a:t>、</a:t>
          </a:r>
          <a:r>
            <a:rPr lang="zh-CN" b="1" dirty="0"/>
            <a:t>编制普查单位名录</a:t>
          </a:r>
          <a:endParaRPr lang="zh-CN" altLang="en-US" b="1" dirty="0"/>
        </a:p>
      </dgm:t>
    </dgm:pt>
    <dgm:pt modelId="{3572F42B-6825-41B5-80FD-D0E52DA22E97}" type="parTrans" cxnId="{6536C360-F646-42AF-8C37-123295C79284}">
      <dgm:prSet/>
      <dgm:spPr/>
      <dgm:t>
        <a:bodyPr/>
        <a:lstStyle/>
        <a:p>
          <a:endParaRPr lang="zh-CN" altLang="en-US"/>
        </a:p>
      </dgm:t>
    </dgm:pt>
    <dgm:pt modelId="{E5D69CC6-AD87-4E19-81A4-61DA0B3529D9}" type="sibTrans" cxnId="{6536C360-F646-42AF-8C37-123295C79284}">
      <dgm:prSet/>
      <dgm:spPr/>
      <dgm:t>
        <a:bodyPr/>
        <a:lstStyle/>
        <a:p>
          <a:endParaRPr lang="zh-CN" altLang="en-US"/>
        </a:p>
      </dgm:t>
    </dgm:pt>
    <dgm:pt modelId="{B0A1088C-C9F4-41D2-AC37-36192AA92AE3}">
      <dgm:prSet/>
      <dgm:spPr/>
      <dgm:t>
        <a:bodyPr/>
        <a:lstStyle/>
        <a:p>
          <a:r>
            <a:rPr lang="zh-CN" altLang="en-US" b="1" dirty="0"/>
            <a:t>数据检查与评估</a:t>
          </a:r>
        </a:p>
      </dgm:t>
    </dgm:pt>
    <dgm:pt modelId="{BA68097A-884E-402B-8A7E-6FFDE333A3EA}" type="parTrans" cxnId="{A0AABBA5-7167-4193-94B9-5763A8CB4C36}">
      <dgm:prSet/>
      <dgm:spPr/>
      <dgm:t>
        <a:bodyPr/>
        <a:lstStyle/>
        <a:p>
          <a:endParaRPr lang="zh-CN" altLang="en-US"/>
        </a:p>
      </dgm:t>
    </dgm:pt>
    <dgm:pt modelId="{BE760AAC-E295-4B45-B076-0DB536FD9CF3}" type="sibTrans" cxnId="{A0AABBA5-7167-4193-94B9-5763A8CB4C36}">
      <dgm:prSet/>
      <dgm:spPr/>
      <dgm:t>
        <a:bodyPr/>
        <a:lstStyle/>
        <a:p>
          <a:endParaRPr lang="zh-CN" altLang="en-US"/>
        </a:p>
      </dgm:t>
    </dgm:pt>
    <dgm:pt modelId="{3FD2A819-E3BF-4C8E-A65B-99F81C8CA976}" type="pres">
      <dgm:prSet presAssocID="{FE831370-3DCE-4037-9B6D-F7DA58CE705E}" presName="CompostProcess" presStyleCnt="0">
        <dgm:presLayoutVars>
          <dgm:dir/>
          <dgm:resizeHandles val="exact"/>
        </dgm:presLayoutVars>
      </dgm:prSet>
      <dgm:spPr/>
    </dgm:pt>
    <dgm:pt modelId="{653D47FD-99AC-4EB7-BF55-A564405EF5C4}" type="pres">
      <dgm:prSet presAssocID="{FE831370-3DCE-4037-9B6D-F7DA58CE705E}" presName="arrow" presStyleLbl="bgShp" presStyleIdx="0" presStyleCnt="1"/>
      <dgm:spPr/>
    </dgm:pt>
    <dgm:pt modelId="{5D7D03B4-16BE-485D-AC6D-F7AFA3E12578}" type="pres">
      <dgm:prSet presAssocID="{FE831370-3DCE-4037-9B6D-F7DA58CE705E}" presName="linearProcess" presStyleCnt="0"/>
      <dgm:spPr/>
    </dgm:pt>
    <dgm:pt modelId="{A704D2FC-2559-4D58-89DD-754EF99323D8}" type="pres">
      <dgm:prSet presAssocID="{1DEC6D57-95A7-439A-8027-E4A5AC986A19}" presName="textNode" presStyleLbl="node1" presStyleIdx="0" presStyleCnt="7">
        <dgm:presLayoutVars>
          <dgm:bulletEnabled val="1"/>
        </dgm:presLayoutVars>
      </dgm:prSet>
      <dgm:spPr/>
    </dgm:pt>
    <dgm:pt modelId="{2798F595-43A5-4818-BACF-5740EF43130E}" type="pres">
      <dgm:prSet presAssocID="{DBB8F54C-049E-4438-84F3-E92A4C8868E8}" presName="sibTrans" presStyleCnt="0"/>
      <dgm:spPr/>
    </dgm:pt>
    <dgm:pt modelId="{07D0B47A-ECD0-42EE-91F8-625DB2643223}" type="pres">
      <dgm:prSet presAssocID="{FAAC2E86-A2E7-4DF7-9824-75EDA2AFF267}" presName="textNode" presStyleLbl="node1" presStyleIdx="1" presStyleCnt="7">
        <dgm:presLayoutVars>
          <dgm:bulletEnabled val="1"/>
        </dgm:presLayoutVars>
      </dgm:prSet>
      <dgm:spPr/>
    </dgm:pt>
    <dgm:pt modelId="{5DD85CEE-3E1F-44CE-A74B-43F6E0B4DA4A}" type="pres">
      <dgm:prSet presAssocID="{A0749558-2909-475A-8FAC-5BEF31297676}" presName="sibTrans" presStyleCnt="0"/>
      <dgm:spPr/>
    </dgm:pt>
    <dgm:pt modelId="{965FFECE-4F8A-4A5C-B807-48D672C81B60}" type="pres">
      <dgm:prSet presAssocID="{F421A8D9-482E-403F-B563-2DB283A40DBD}" presName="textNode" presStyleLbl="node1" presStyleIdx="2" presStyleCnt="7">
        <dgm:presLayoutVars>
          <dgm:bulletEnabled val="1"/>
        </dgm:presLayoutVars>
      </dgm:prSet>
      <dgm:spPr/>
    </dgm:pt>
    <dgm:pt modelId="{3B03C424-699B-49BA-A4AC-979C8CD82B48}" type="pres">
      <dgm:prSet presAssocID="{0C6BAD29-6350-4D4C-947F-8CD94426D75C}" presName="sibTrans" presStyleCnt="0"/>
      <dgm:spPr/>
    </dgm:pt>
    <dgm:pt modelId="{6622ED36-CB82-48E7-9D53-4C1F5AFD630A}" type="pres">
      <dgm:prSet presAssocID="{E9C2BE21-104C-4A78-8B41-78E0A5664CEC}" presName="textNode" presStyleLbl="node1" presStyleIdx="3" presStyleCnt="7">
        <dgm:presLayoutVars>
          <dgm:bulletEnabled val="1"/>
        </dgm:presLayoutVars>
      </dgm:prSet>
      <dgm:spPr/>
    </dgm:pt>
    <dgm:pt modelId="{21FB671B-CBE4-4CA7-8030-743958CEE073}" type="pres">
      <dgm:prSet presAssocID="{DAB4C6FA-B114-4A93-BEFE-8442ABD22FBC}" presName="sibTrans" presStyleCnt="0"/>
      <dgm:spPr/>
    </dgm:pt>
    <dgm:pt modelId="{D9BDF1DA-73D7-40A0-8191-65766190668F}" type="pres">
      <dgm:prSet presAssocID="{3FAE0296-5C8A-4E87-B7A5-778E5A94DC35}" presName="textNode" presStyleLbl="node1" presStyleIdx="4" presStyleCnt="7">
        <dgm:presLayoutVars>
          <dgm:bulletEnabled val="1"/>
        </dgm:presLayoutVars>
      </dgm:prSet>
      <dgm:spPr/>
    </dgm:pt>
    <dgm:pt modelId="{824DE310-06BE-4257-959E-E0AFBDEF529F}" type="pres">
      <dgm:prSet presAssocID="{2D2537D1-6E4F-4300-8DF8-47FDA43D8857}" presName="sibTrans" presStyleCnt="0"/>
      <dgm:spPr/>
    </dgm:pt>
    <dgm:pt modelId="{54AA0DEC-EC26-4E43-8339-14C5ED9DAE80}" type="pres">
      <dgm:prSet presAssocID="{B0A1088C-C9F4-41D2-AC37-36192AA92AE3}" presName="textNode" presStyleLbl="node1" presStyleIdx="5" presStyleCnt="7">
        <dgm:presLayoutVars>
          <dgm:bulletEnabled val="1"/>
        </dgm:presLayoutVars>
      </dgm:prSet>
      <dgm:spPr/>
    </dgm:pt>
    <dgm:pt modelId="{E8394282-1653-4288-A32F-5925F479C7DB}" type="pres">
      <dgm:prSet presAssocID="{BE760AAC-E295-4B45-B076-0DB536FD9CF3}" presName="sibTrans" presStyleCnt="0"/>
      <dgm:spPr/>
    </dgm:pt>
    <dgm:pt modelId="{983D3326-1482-4B93-A8D2-43DF25D90D27}" type="pres">
      <dgm:prSet presAssocID="{AF28564E-A1D9-42D9-BA97-1ADDE96348A4}" presName="textNode" presStyleLbl="node1" presStyleIdx="6" presStyleCnt="7" custLinFactX="584" custLinFactNeighborX="100000" custLinFactNeighborY="-4339">
        <dgm:presLayoutVars>
          <dgm:bulletEnabled val="1"/>
        </dgm:presLayoutVars>
      </dgm:prSet>
      <dgm:spPr/>
    </dgm:pt>
  </dgm:ptLst>
  <dgm:cxnLst>
    <dgm:cxn modelId="{ED9FDB0C-2BB8-4B28-9BAA-D3E0FF0FF1B8}" srcId="{FE831370-3DCE-4037-9B6D-F7DA58CE705E}" destId="{3FAE0296-5C8A-4E87-B7A5-778E5A94DC35}" srcOrd="4" destOrd="0" parTransId="{AE108313-72A0-4422-8633-BD73649BA1BD}" sibTransId="{2D2537D1-6E4F-4300-8DF8-47FDA43D8857}"/>
    <dgm:cxn modelId="{CDA41614-620C-415D-8117-69703EF19C6C}" srcId="{FE831370-3DCE-4037-9B6D-F7DA58CE705E}" destId="{FAAC2E86-A2E7-4DF7-9824-75EDA2AFF267}" srcOrd="1" destOrd="0" parTransId="{002DDE3E-172D-481D-901A-2A8B45DE72CD}" sibTransId="{A0749558-2909-475A-8FAC-5BEF31297676}"/>
    <dgm:cxn modelId="{BA4FFB1A-1B25-4777-BFE2-8A08F89CBC8A}" type="presOf" srcId="{E9C2BE21-104C-4A78-8B41-78E0A5664CEC}" destId="{6622ED36-CB82-48E7-9D53-4C1F5AFD630A}" srcOrd="0" destOrd="0" presId="urn:microsoft.com/office/officeart/2005/8/layout/hProcess9"/>
    <dgm:cxn modelId="{96C6E138-5A9C-44A6-8722-E82EA79601AA}" type="presOf" srcId="{B0A1088C-C9F4-41D2-AC37-36192AA92AE3}" destId="{54AA0DEC-EC26-4E43-8339-14C5ED9DAE80}" srcOrd="0" destOrd="0" presId="urn:microsoft.com/office/officeart/2005/8/layout/hProcess9"/>
    <dgm:cxn modelId="{6536C360-F646-42AF-8C37-123295C79284}" srcId="{FE831370-3DCE-4037-9B6D-F7DA58CE705E}" destId="{AF28564E-A1D9-42D9-BA97-1ADDE96348A4}" srcOrd="6" destOrd="0" parTransId="{3572F42B-6825-41B5-80FD-D0E52DA22E97}" sibTransId="{E5D69CC6-AD87-4E19-81A4-61DA0B3529D9}"/>
    <dgm:cxn modelId="{EF444C53-63EB-4815-B4E0-13EFD22E722D}" srcId="{FE831370-3DCE-4037-9B6D-F7DA58CE705E}" destId="{F421A8D9-482E-403F-B563-2DB283A40DBD}" srcOrd="2" destOrd="0" parTransId="{F45B294E-B2A6-4200-9265-054A05795674}" sibTransId="{0C6BAD29-6350-4D4C-947F-8CD94426D75C}"/>
    <dgm:cxn modelId="{60227479-7227-4069-8897-C75C7A35C458}" type="presOf" srcId="{F421A8D9-482E-403F-B563-2DB283A40DBD}" destId="{965FFECE-4F8A-4A5C-B807-48D672C81B60}" srcOrd="0" destOrd="0" presId="urn:microsoft.com/office/officeart/2005/8/layout/hProcess9"/>
    <dgm:cxn modelId="{20FC859A-7FEA-4128-AFA6-89C4A3BF6EA0}" type="presOf" srcId="{1DEC6D57-95A7-439A-8027-E4A5AC986A19}" destId="{A704D2FC-2559-4D58-89DD-754EF99323D8}" srcOrd="0" destOrd="0" presId="urn:microsoft.com/office/officeart/2005/8/layout/hProcess9"/>
    <dgm:cxn modelId="{64843E9F-AA65-4230-9E3F-25D11BDBC8BB}" type="presOf" srcId="{AF28564E-A1D9-42D9-BA97-1ADDE96348A4}" destId="{983D3326-1482-4B93-A8D2-43DF25D90D27}" srcOrd="0" destOrd="0" presId="urn:microsoft.com/office/officeart/2005/8/layout/hProcess9"/>
    <dgm:cxn modelId="{E6D130A3-9E48-4059-8891-A9FDADC2513C}" type="presOf" srcId="{FE831370-3DCE-4037-9B6D-F7DA58CE705E}" destId="{3FD2A819-E3BF-4C8E-A65B-99F81C8CA976}" srcOrd="0" destOrd="0" presId="urn:microsoft.com/office/officeart/2005/8/layout/hProcess9"/>
    <dgm:cxn modelId="{A0AABBA5-7167-4193-94B9-5763A8CB4C36}" srcId="{FE831370-3DCE-4037-9B6D-F7DA58CE705E}" destId="{B0A1088C-C9F4-41D2-AC37-36192AA92AE3}" srcOrd="5" destOrd="0" parTransId="{BA68097A-884E-402B-8A7E-6FFDE333A3EA}" sibTransId="{BE760AAC-E295-4B45-B076-0DB536FD9CF3}"/>
    <dgm:cxn modelId="{857434C7-5424-4DE2-8F31-D3B8A46B5F4E}" srcId="{FE831370-3DCE-4037-9B6D-F7DA58CE705E}" destId="{1DEC6D57-95A7-439A-8027-E4A5AC986A19}" srcOrd="0" destOrd="0" parTransId="{606F9D84-F7FE-4019-865C-F016DB637FE6}" sibTransId="{DBB8F54C-049E-4438-84F3-E92A4C8868E8}"/>
    <dgm:cxn modelId="{0F8E34D2-1AEE-4DCA-B659-45519047E04E}" type="presOf" srcId="{3FAE0296-5C8A-4E87-B7A5-778E5A94DC35}" destId="{D9BDF1DA-73D7-40A0-8191-65766190668F}" srcOrd="0" destOrd="0" presId="urn:microsoft.com/office/officeart/2005/8/layout/hProcess9"/>
    <dgm:cxn modelId="{B10CABD2-84F2-4411-8EAB-41828D5C7610}" type="presOf" srcId="{FAAC2E86-A2E7-4DF7-9824-75EDA2AFF267}" destId="{07D0B47A-ECD0-42EE-91F8-625DB2643223}" srcOrd="0" destOrd="0" presId="urn:microsoft.com/office/officeart/2005/8/layout/hProcess9"/>
    <dgm:cxn modelId="{1E3B79FB-DD64-46F5-80AB-4CC068183F43}" srcId="{FE831370-3DCE-4037-9B6D-F7DA58CE705E}" destId="{E9C2BE21-104C-4A78-8B41-78E0A5664CEC}" srcOrd="3" destOrd="0" parTransId="{8D8641F3-90B7-4974-8ED8-206814E02E87}" sibTransId="{DAB4C6FA-B114-4A93-BEFE-8442ABD22FBC}"/>
    <dgm:cxn modelId="{8381DDB5-1474-4F4D-AE12-3326BC6351D1}" type="presParOf" srcId="{3FD2A819-E3BF-4C8E-A65B-99F81C8CA976}" destId="{653D47FD-99AC-4EB7-BF55-A564405EF5C4}" srcOrd="0" destOrd="0" presId="urn:microsoft.com/office/officeart/2005/8/layout/hProcess9"/>
    <dgm:cxn modelId="{0DC1CCBC-70BF-4D1D-85A0-1D86A9A312FD}" type="presParOf" srcId="{3FD2A819-E3BF-4C8E-A65B-99F81C8CA976}" destId="{5D7D03B4-16BE-485D-AC6D-F7AFA3E12578}" srcOrd="1" destOrd="0" presId="urn:microsoft.com/office/officeart/2005/8/layout/hProcess9"/>
    <dgm:cxn modelId="{A5B2A159-DA36-44B5-9351-31C99DD34E2A}" type="presParOf" srcId="{5D7D03B4-16BE-485D-AC6D-F7AFA3E12578}" destId="{A704D2FC-2559-4D58-89DD-754EF99323D8}" srcOrd="0" destOrd="0" presId="urn:microsoft.com/office/officeart/2005/8/layout/hProcess9"/>
    <dgm:cxn modelId="{38C9AE6B-3E5B-4813-B059-5A3CE242EE5C}" type="presParOf" srcId="{5D7D03B4-16BE-485D-AC6D-F7AFA3E12578}" destId="{2798F595-43A5-4818-BACF-5740EF43130E}" srcOrd="1" destOrd="0" presId="urn:microsoft.com/office/officeart/2005/8/layout/hProcess9"/>
    <dgm:cxn modelId="{50F26954-72EB-4C30-BC52-CC72C6AE2D23}" type="presParOf" srcId="{5D7D03B4-16BE-485D-AC6D-F7AFA3E12578}" destId="{07D0B47A-ECD0-42EE-91F8-625DB2643223}" srcOrd="2" destOrd="0" presId="urn:microsoft.com/office/officeart/2005/8/layout/hProcess9"/>
    <dgm:cxn modelId="{012B821C-890C-44EF-9F53-838558E817B9}" type="presParOf" srcId="{5D7D03B4-16BE-485D-AC6D-F7AFA3E12578}" destId="{5DD85CEE-3E1F-44CE-A74B-43F6E0B4DA4A}" srcOrd="3" destOrd="0" presId="urn:microsoft.com/office/officeart/2005/8/layout/hProcess9"/>
    <dgm:cxn modelId="{FF36A562-0232-4DAF-A6A1-22C660311A4A}" type="presParOf" srcId="{5D7D03B4-16BE-485D-AC6D-F7AFA3E12578}" destId="{965FFECE-4F8A-4A5C-B807-48D672C81B60}" srcOrd="4" destOrd="0" presId="urn:microsoft.com/office/officeart/2005/8/layout/hProcess9"/>
    <dgm:cxn modelId="{F0AAABCC-5F1E-41A6-A425-3F2B2213E0D7}" type="presParOf" srcId="{5D7D03B4-16BE-485D-AC6D-F7AFA3E12578}" destId="{3B03C424-699B-49BA-A4AC-979C8CD82B48}" srcOrd="5" destOrd="0" presId="urn:microsoft.com/office/officeart/2005/8/layout/hProcess9"/>
    <dgm:cxn modelId="{742AD9FA-9F58-496C-8025-F9D1A4E60039}" type="presParOf" srcId="{5D7D03B4-16BE-485D-AC6D-F7AFA3E12578}" destId="{6622ED36-CB82-48E7-9D53-4C1F5AFD630A}" srcOrd="6" destOrd="0" presId="urn:microsoft.com/office/officeart/2005/8/layout/hProcess9"/>
    <dgm:cxn modelId="{A89F0664-7510-4092-B1D5-31989F587F44}" type="presParOf" srcId="{5D7D03B4-16BE-485D-AC6D-F7AFA3E12578}" destId="{21FB671B-CBE4-4CA7-8030-743958CEE073}" srcOrd="7" destOrd="0" presId="urn:microsoft.com/office/officeart/2005/8/layout/hProcess9"/>
    <dgm:cxn modelId="{B9E0E245-C65D-4D06-9108-22F485F5C2C4}" type="presParOf" srcId="{5D7D03B4-16BE-485D-AC6D-F7AFA3E12578}" destId="{D9BDF1DA-73D7-40A0-8191-65766190668F}" srcOrd="8" destOrd="0" presId="urn:microsoft.com/office/officeart/2005/8/layout/hProcess9"/>
    <dgm:cxn modelId="{4C6762A9-DF2A-461A-8F44-21E37DC1D88A}" type="presParOf" srcId="{5D7D03B4-16BE-485D-AC6D-F7AFA3E12578}" destId="{824DE310-06BE-4257-959E-E0AFBDEF529F}" srcOrd="9" destOrd="0" presId="urn:microsoft.com/office/officeart/2005/8/layout/hProcess9"/>
    <dgm:cxn modelId="{BF98E821-9803-4D85-AA53-FFD08A672748}" type="presParOf" srcId="{5D7D03B4-16BE-485D-AC6D-F7AFA3E12578}" destId="{54AA0DEC-EC26-4E43-8339-14C5ED9DAE80}" srcOrd="10" destOrd="0" presId="urn:microsoft.com/office/officeart/2005/8/layout/hProcess9"/>
    <dgm:cxn modelId="{10EC74B3-B2C4-4B88-8092-75073C915E8F}" type="presParOf" srcId="{5D7D03B4-16BE-485D-AC6D-F7AFA3E12578}" destId="{E8394282-1653-4288-A32F-5925F479C7DB}" srcOrd="11" destOrd="0" presId="urn:microsoft.com/office/officeart/2005/8/layout/hProcess9"/>
    <dgm:cxn modelId="{2F517B0F-8244-4AE8-9ABF-342FA09AEF73}" type="presParOf" srcId="{5D7D03B4-16BE-485D-AC6D-F7AFA3E12578}" destId="{983D3326-1482-4B93-A8D2-43DF25D90D27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FAE850-47E0-493D-A9F3-EA44F63EF88B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AE97961-5A8C-41E0-8F08-976D42BBC44B}">
      <dgm:prSet phldrT="[文本]" custT="1"/>
      <dgm:spPr/>
      <dgm:t>
        <a:bodyPr/>
        <a:lstStyle/>
        <a:p>
          <a:r>
            <a:rPr lang="zh-CN" altLang="en-US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行政区域</a:t>
          </a:r>
        </a:p>
      </dgm:t>
    </dgm:pt>
    <dgm:pt modelId="{67C42FAC-0969-4909-8E4F-65EB794B663D}" type="parTrans" cxnId="{A98688D9-F4A5-43D8-9A12-2206D2B64FF7}">
      <dgm:prSet/>
      <dgm:spPr/>
      <dgm:t>
        <a:bodyPr/>
        <a:lstStyle/>
        <a:p>
          <a:endParaRPr lang="zh-CN" altLang="en-US"/>
        </a:p>
      </dgm:t>
    </dgm:pt>
    <dgm:pt modelId="{5386BDBD-66EE-4835-87E4-54EF00E7C05D}" type="sibTrans" cxnId="{A98688D9-F4A5-43D8-9A12-2206D2B64FF7}">
      <dgm:prSet/>
      <dgm:spPr/>
      <dgm:t>
        <a:bodyPr/>
        <a:lstStyle/>
        <a:p>
          <a:endParaRPr lang="zh-CN" altLang="en-US"/>
        </a:p>
      </dgm:t>
    </dgm:pt>
    <dgm:pt modelId="{2A8EB82B-3768-4A78-803E-F57B5465B66A}">
      <dgm:prSet phldrT="[文本]" custT="1"/>
      <dgm:spPr/>
      <dgm:t>
        <a:bodyPr/>
        <a:lstStyle/>
        <a:p>
          <a:endParaRPr lang="en-US" altLang="zh-CN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endParaRPr lang="en-US" altLang="zh-CN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zh-CN" sz="1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从事第二、第三产业的法人单位、产业活动单位和个体经营户</a:t>
          </a:r>
          <a:endParaRPr lang="zh-CN" altLang="en-US" sz="160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9EF85D8-6B7F-4696-A43C-8666FB6EDD17}" type="parTrans" cxnId="{0BE78222-F7B2-4BB1-99C2-0CEC397C68FA}">
      <dgm:prSet/>
      <dgm:spPr/>
      <dgm:t>
        <a:bodyPr/>
        <a:lstStyle/>
        <a:p>
          <a:endParaRPr lang="zh-CN" altLang="en-US"/>
        </a:p>
      </dgm:t>
    </dgm:pt>
    <dgm:pt modelId="{67092DC4-6433-45F5-BE85-31CA905C98C4}" type="sibTrans" cxnId="{0BE78222-F7B2-4BB1-99C2-0CEC397C68FA}">
      <dgm:prSet/>
      <dgm:spPr/>
      <dgm:t>
        <a:bodyPr/>
        <a:lstStyle/>
        <a:p>
          <a:endParaRPr lang="zh-CN" altLang="en-US"/>
        </a:p>
      </dgm:t>
    </dgm:pt>
    <dgm:pt modelId="{46FE1AF3-C010-4146-833E-81A5BE2B9EDE}">
      <dgm:prSet phldrT="[文本]" custT="1"/>
      <dgm:spPr/>
      <dgm:t>
        <a:bodyPr/>
        <a:lstStyle/>
        <a:p>
          <a:r>
            <a: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建筑业法人单位</a:t>
          </a:r>
        </a:p>
      </dgm:t>
    </dgm:pt>
    <dgm:pt modelId="{1D68F3F3-D523-498F-9454-5655A5DD1688}" type="parTrans" cxnId="{026AEF7A-A262-4155-BBCE-635D70080051}">
      <dgm:prSet/>
      <dgm:spPr/>
      <dgm:t>
        <a:bodyPr/>
        <a:lstStyle/>
        <a:p>
          <a:endParaRPr lang="zh-CN" altLang="en-US"/>
        </a:p>
      </dgm:t>
    </dgm:pt>
    <dgm:pt modelId="{04E8123C-7931-4491-A3A9-E31FEB0DFE0A}" type="sibTrans" cxnId="{026AEF7A-A262-4155-BBCE-635D70080051}">
      <dgm:prSet/>
      <dgm:spPr/>
      <dgm:t>
        <a:bodyPr/>
        <a:lstStyle/>
        <a:p>
          <a:endParaRPr lang="zh-CN" altLang="en-US"/>
        </a:p>
      </dgm:t>
    </dgm:pt>
    <dgm:pt modelId="{997E9E13-D913-49B1-84B9-71B0D10E0189}" type="pres">
      <dgm:prSet presAssocID="{82FAE850-47E0-493D-A9F3-EA44F63EF88B}" presName="Name0" presStyleCnt="0">
        <dgm:presLayoutVars>
          <dgm:chMax val="7"/>
          <dgm:resizeHandles val="exact"/>
        </dgm:presLayoutVars>
      </dgm:prSet>
      <dgm:spPr/>
    </dgm:pt>
    <dgm:pt modelId="{16D9054C-25C7-41E1-ADE8-A97CC5A2ED2A}" type="pres">
      <dgm:prSet presAssocID="{82FAE850-47E0-493D-A9F3-EA44F63EF88B}" presName="comp1" presStyleCnt="0"/>
      <dgm:spPr/>
    </dgm:pt>
    <dgm:pt modelId="{A24565A9-99DB-4D5D-A5F4-B5534B59D647}" type="pres">
      <dgm:prSet presAssocID="{82FAE850-47E0-493D-A9F3-EA44F63EF88B}" presName="circle1" presStyleLbl="node1" presStyleIdx="0" presStyleCnt="3"/>
      <dgm:spPr/>
    </dgm:pt>
    <dgm:pt modelId="{390E2B66-5466-4E66-991C-3D253AA1AAE1}" type="pres">
      <dgm:prSet presAssocID="{82FAE850-47E0-493D-A9F3-EA44F63EF88B}" presName="c1text" presStyleLbl="node1" presStyleIdx="0" presStyleCnt="3">
        <dgm:presLayoutVars>
          <dgm:bulletEnabled val="1"/>
        </dgm:presLayoutVars>
      </dgm:prSet>
      <dgm:spPr/>
    </dgm:pt>
    <dgm:pt modelId="{E37FF622-935D-4693-98C5-364C815B22B7}" type="pres">
      <dgm:prSet presAssocID="{82FAE850-47E0-493D-A9F3-EA44F63EF88B}" presName="comp2" presStyleCnt="0"/>
      <dgm:spPr/>
    </dgm:pt>
    <dgm:pt modelId="{7F9A680D-9504-4C0C-B1DF-7639F04BC133}" type="pres">
      <dgm:prSet presAssocID="{82FAE850-47E0-493D-A9F3-EA44F63EF88B}" presName="circle2" presStyleLbl="node1" presStyleIdx="1" presStyleCnt="3" custScaleY="99829"/>
      <dgm:spPr/>
    </dgm:pt>
    <dgm:pt modelId="{4C56F13B-3C32-42E5-A34E-0D11A7652ABD}" type="pres">
      <dgm:prSet presAssocID="{82FAE850-47E0-493D-A9F3-EA44F63EF88B}" presName="c2text" presStyleLbl="node1" presStyleIdx="1" presStyleCnt="3">
        <dgm:presLayoutVars>
          <dgm:bulletEnabled val="1"/>
        </dgm:presLayoutVars>
      </dgm:prSet>
      <dgm:spPr/>
    </dgm:pt>
    <dgm:pt modelId="{35463227-141C-47A9-94D2-F8AA8D6BA19C}" type="pres">
      <dgm:prSet presAssocID="{82FAE850-47E0-493D-A9F3-EA44F63EF88B}" presName="comp3" presStyleCnt="0"/>
      <dgm:spPr/>
    </dgm:pt>
    <dgm:pt modelId="{A548DC50-41BE-4422-91F7-C35B88018D3A}" type="pres">
      <dgm:prSet presAssocID="{82FAE850-47E0-493D-A9F3-EA44F63EF88B}" presName="circle3" presStyleLbl="node1" presStyleIdx="2" presStyleCnt="3" custScaleY="60468" custLinFactNeighborX="-2120" custLinFactNeighborY="9405"/>
      <dgm:spPr/>
    </dgm:pt>
    <dgm:pt modelId="{F50C6CDD-8F27-4435-BBC0-CF310C85B4A9}" type="pres">
      <dgm:prSet presAssocID="{82FAE850-47E0-493D-A9F3-EA44F63EF88B}" presName="c3text" presStyleLbl="node1" presStyleIdx="2" presStyleCnt="3">
        <dgm:presLayoutVars>
          <dgm:bulletEnabled val="1"/>
        </dgm:presLayoutVars>
      </dgm:prSet>
      <dgm:spPr/>
    </dgm:pt>
  </dgm:ptLst>
  <dgm:cxnLst>
    <dgm:cxn modelId="{0BE78222-F7B2-4BB1-99C2-0CEC397C68FA}" srcId="{82FAE850-47E0-493D-A9F3-EA44F63EF88B}" destId="{2A8EB82B-3768-4A78-803E-F57B5465B66A}" srcOrd="1" destOrd="0" parTransId="{39EF85D8-6B7F-4696-A43C-8666FB6EDD17}" sibTransId="{67092DC4-6433-45F5-BE85-31CA905C98C4}"/>
    <dgm:cxn modelId="{0CE00160-7A3A-4D7B-9321-19516B0C6442}" type="presOf" srcId="{46FE1AF3-C010-4146-833E-81A5BE2B9EDE}" destId="{F50C6CDD-8F27-4435-BBC0-CF310C85B4A9}" srcOrd="1" destOrd="0" presId="urn:microsoft.com/office/officeart/2005/8/layout/venn2"/>
    <dgm:cxn modelId="{18E6C768-28D2-474E-B9CE-0531CC28CD19}" type="presOf" srcId="{CAE97961-5A8C-41E0-8F08-976D42BBC44B}" destId="{390E2B66-5466-4E66-991C-3D253AA1AAE1}" srcOrd="1" destOrd="0" presId="urn:microsoft.com/office/officeart/2005/8/layout/venn2"/>
    <dgm:cxn modelId="{EECFD171-8C82-4B42-AF92-D1D0F4E7D4F7}" type="presOf" srcId="{2A8EB82B-3768-4A78-803E-F57B5465B66A}" destId="{4C56F13B-3C32-42E5-A34E-0D11A7652ABD}" srcOrd="1" destOrd="0" presId="urn:microsoft.com/office/officeart/2005/8/layout/venn2"/>
    <dgm:cxn modelId="{0F34B056-61D9-4D30-BCAF-A2AF294B0DA8}" type="presOf" srcId="{CAE97961-5A8C-41E0-8F08-976D42BBC44B}" destId="{A24565A9-99DB-4D5D-A5F4-B5534B59D647}" srcOrd="0" destOrd="0" presId="urn:microsoft.com/office/officeart/2005/8/layout/venn2"/>
    <dgm:cxn modelId="{026AEF7A-A262-4155-BBCE-635D70080051}" srcId="{82FAE850-47E0-493D-A9F3-EA44F63EF88B}" destId="{46FE1AF3-C010-4146-833E-81A5BE2B9EDE}" srcOrd="2" destOrd="0" parTransId="{1D68F3F3-D523-498F-9454-5655A5DD1688}" sibTransId="{04E8123C-7931-4491-A3A9-E31FEB0DFE0A}"/>
    <dgm:cxn modelId="{5725BEA9-377D-4639-90B2-867776823FD9}" type="presOf" srcId="{2A8EB82B-3768-4A78-803E-F57B5465B66A}" destId="{7F9A680D-9504-4C0C-B1DF-7639F04BC133}" srcOrd="0" destOrd="0" presId="urn:microsoft.com/office/officeart/2005/8/layout/venn2"/>
    <dgm:cxn modelId="{99460BCB-265C-48BD-9CE1-D380CCD27428}" type="presOf" srcId="{82FAE850-47E0-493D-A9F3-EA44F63EF88B}" destId="{997E9E13-D913-49B1-84B9-71B0D10E0189}" srcOrd="0" destOrd="0" presId="urn:microsoft.com/office/officeart/2005/8/layout/venn2"/>
    <dgm:cxn modelId="{D0236BD0-89BA-4E2F-B1F3-B6901F85AF4D}" type="presOf" srcId="{46FE1AF3-C010-4146-833E-81A5BE2B9EDE}" destId="{A548DC50-41BE-4422-91F7-C35B88018D3A}" srcOrd="0" destOrd="0" presId="urn:microsoft.com/office/officeart/2005/8/layout/venn2"/>
    <dgm:cxn modelId="{A98688D9-F4A5-43D8-9A12-2206D2B64FF7}" srcId="{82FAE850-47E0-493D-A9F3-EA44F63EF88B}" destId="{CAE97961-5A8C-41E0-8F08-976D42BBC44B}" srcOrd="0" destOrd="0" parTransId="{67C42FAC-0969-4909-8E4F-65EB794B663D}" sibTransId="{5386BDBD-66EE-4835-87E4-54EF00E7C05D}"/>
    <dgm:cxn modelId="{4E5122E8-AEDA-44C4-B246-3C1F6C722EC7}" type="presParOf" srcId="{997E9E13-D913-49B1-84B9-71B0D10E0189}" destId="{16D9054C-25C7-41E1-ADE8-A97CC5A2ED2A}" srcOrd="0" destOrd="0" presId="urn:microsoft.com/office/officeart/2005/8/layout/venn2"/>
    <dgm:cxn modelId="{2711181E-3A04-45E3-98E2-1E623C7ADEE4}" type="presParOf" srcId="{16D9054C-25C7-41E1-ADE8-A97CC5A2ED2A}" destId="{A24565A9-99DB-4D5D-A5F4-B5534B59D647}" srcOrd="0" destOrd="0" presId="urn:microsoft.com/office/officeart/2005/8/layout/venn2"/>
    <dgm:cxn modelId="{8887B6C4-3167-499C-ABEF-C30DA9DDE341}" type="presParOf" srcId="{16D9054C-25C7-41E1-ADE8-A97CC5A2ED2A}" destId="{390E2B66-5466-4E66-991C-3D253AA1AAE1}" srcOrd="1" destOrd="0" presId="urn:microsoft.com/office/officeart/2005/8/layout/venn2"/>
    <dgm:cxn modelId="{BCF13E43-D502-4901-94A9-89E3BED74B42}" type="presParOf" srcId="{997E9E13-D913-49B1-84B9-71B0D10E0189}" destId="{E37FF622-935D-4693-98C5-364C815B22B7}" srcOrd="1" destOrd="0" presId="urn:microsoft.com/office/officeart/2005/8/layout/venn2"/>
    <dgm:cxn modelId="{FAC850E2-8044-47E5-967D-55E8259A8ACF}" type="presParOf" srcId="{E37FF622-935D-4693-98C5-364C815B22B7}" destId="{7F9A680D-9504-4C0C-B1DF-7639F04BC133}" srcOrd="0" destOrd="0" presId="urn:microsoft.com/office/officeart/2005/8/layout/venn2"/>
    <dgm:cxn modelId="{C01234F7-A146-4BE3-92D4-70AE840020EF}" type="presParOf" srcId="{E37FF622-935D-4693-98C5-364C815B22B7}" destId="{4C56F13B-3C32-42E5-A34E-0D11A7652ABD}" srcOrd="1" destOrd="0" presId="urn:microsoft.com/office/officeart/2005/8/layout/venn2"/>
    <dgm:cxn modelId="{4DE89A68-5408-4FF5-AE94-1D031CD79C42}" type="presParOf" srcId="{997E9E13-D913-49B1-84B9-71B0D10E0189}" destId="{35463227-141C-47A9-94D2-F8AA8D6BA19C}" srcOrd="2" destOrd="0" presId="urn:microsoft.com/office/officeart/2005/8/layout/venn2"/>
    <dgm:cxn modelId="{68910087-448B-4E21-8F66-768A46F052EB}" type="presParOf" srcId="{35463227-141C-47A9-94D2-F8AA8D6BA19C}" destId="{A548DC50-41BE-4422-91F7-C35B88018D3A}" srcOrd="0" destOrd="0" presId="urn:microsoft.com/office/officeart/2005/8/layout/venn2"/>
    <dgm:cxn modelId="{F5632851-A913-4FB3-949C-BB915DDA4838}" type="presParOf" srcId="{35463227-141C-47A9-94D2-F8AA8D6BA19C}" destId="{F50C6CDD-8F27-4435-BBC0-CF310C85B4A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BCC521-50A7-4EC6-9A85-FF202B5A4E2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5A61E64-2A51-429E-A41A-808863D9B71D}">
      <dgm:prSet phldrT="[文本]"/>
      <dgm:spPr/>
      <dgm:t>
        <a:bodyPr/>
        <a:lstStyle/>
        <a:p>
          <a:r>
            <a:rPr lang="zh-CN" altLang="en-US" b="1" dirty="0"/>
            <a:t>底数</a:t>
          </a:r>
        </a:p>
      </dgm:t>
    </dgm:pt>
    <dgm:pt modelId="{9C7F0095-1BDB-47B0-9ECE-FFCF2D297F19}" type="parTrans" cxnId="{BB6E474B-B039-47CD-95F9-C9020C83E4F6}">
      <dgm:prSet/>
      <dgm:spPr/>
      <dgm:t>
        <a:bodyPr/>
        <a:lstStyle/>
        <a:p>
          <a:endParaRPr lang="zh-CN" altLang="en-US"/>
        </a:p>
      </dgm:t>
    </dgm:pt>
    <dgm:pt modelId="{32193CF0-CA93-4861-A44D-0FF67C6F0E8F}" type="sibTrans" cxnId="{BB6E474B-B039-47CD-95F9-C9020C83E4F6}">
      <dgm:prSet/>
      <dgm:spPr/>
      <dgm:t>
        <a:bodyPr/>
        <a:lstStyle/>
        <a:p>
          <a:endParaRPr lang="zh-CN" altLang="en-US"/>
        </a:p>
      </dgm:t>
    </dgm:pt>
    <dgm:pt modelId="{EDC2AE4E-DF05-450C-AC6E-56B3501CEFD5}">
      <dgm:prSet phldrT="[文本]"/>
      <dgm:spPr/>
      <dgm:t>
        <a:bodyPr/>
        <a:lstStyle/>
        <a:p>
          <a:r>
            <a:rPr lang="zh-CN" altLang="zh-CN" b="1" dirty="0"/>
            <a:t>摸清各类法人单位、产业活动单位以及从事第二产业和第三产业个体经营户的基本情况</a:t>
          </a:r>
          <a:endParaRPr lang="zh-CN" altLang="en-US" b="1" dirty="0"/>
        </a:p>
      </dgm:t>
    </dgm:pt>
    <dgm:pt modelId="{B97B390F-5F63-484B-B870-0E6DFA8D0835}" type="parTrans" cxnId="{58603910-7B44-49DC-8886-82198E98F4BD}">
      <dgm:prSet/>
      <dgm:spPr/>
      <dgm:t>
        <a:bodyPr/>
        <a:lstStyle/>
        <a:p>
          <a:endParaRPr lang="zh-CN" altLang="en-US"/>
        </a:p>
      </dgm:t>
    </dgm:pt>
    <dgm:pt modelId="{D95034F7-0B0F-49BF-9671-3EBC6D7DF2C9}" type="sibTrans" cxnId="{58603910-7B44-49DC-8886-82198E98F4BD}">
      <dgm:prSet/>
      <dgm:spPr/>
      <dgm:t>
        <a:bodyPr/>
        <a:lstStyle/>
        <a:p>
          <a:endParaRPr lang="zh-CN" altLang="en-US"/>
        </a:p>
      </dgm:t>
    </dgm:pt>
    <dgm:pt modelId="{11E4C081-E5E6-4161-8777-455F7D9D2A03}">
      <dgm:prSet phldrT="[文本]"/>
      <dgm:spPr/>
      <dgm:t>
        <a:bodyPr/>
        <a:lstStyle/>
        <a:p>
          <a:r>
            <a:rPr lang="zh-CN" altLang="en-US" b="1" dirty="0"/>
            <a:t>布表</a:t>
          </a:r>
        </a:p>
      </dgm:t>
    </dgm:pt>
    <dgm:pt modelId="{C519BA73-C28E-4CD1-98C4-A3832327ED1E}" type="parTrans" cxnId="{39ECF08E-121A-440B-9436-787028354653}">
      <dgm:prSet/>
      <dgm:spPr/>
      <dgm:t>
        <a:bodyPr/>
        <a:lstStyle/>
        <a:p>
          <a:endParaRPr lang="zh-CN" altLang="en-US"/>
        </a:p>
      </dgm:t>
    </dgm:pt>
    <dgm:pt modelId="{B384356F-A43E-459B-9585-1EC5676EB04E}" type="sibTrans" cxnId="{39ECF08E-121A-440B-9436-787028354653}">
      <dgm:prSet/>
      <dgm:spPr/>
      <dgm:t>
        <a:bodyPr/>
        <a:lstStyle/>
        <a:p>
          <a:endParaRPr lang="zh-CN" altLang="en-US"/>
        </a:p>
      </dgm:t>
    </dgm:pt>
    <dgm:pt modelId="{C38FCBFF-3545-4828-8385-0DC91E84631E}">
      <dgm:prSet phldrT="[文本]"/>
      <dgm:spPr/>
      <dgm:t>
        <a:bodyPr/>
        <a:lstStyle/>
        <a:p>
          <a:r>
            <a:rPr lang="zh-CN" altLang="zh-CN" b="1" dirty="0"/>
            <a:t>准确界定第四次全国经济普查的对象与种类</a:t>
          </a:r>
          <a:endParaRPr lang="zh-CN" altLang="en-US" b="1" dirty="0"/>
        </a:p>
      </dgm:t>
    </dgm:pt>
    <dgm:pt modelId="{C7727B3A-CDDC-4842-B355-335E29203C7D}" type="parTrans" cxnId="{F0DF9FD9-3EA8-47BB-9F1C-ECCCC3947C44}">
      <dgm:prSet/>
      <dgm:spPr/>
      <dgm:t>
        <a:bodyPr/>
        <a:lstStyle/>
        <a:p>
          <a:endParaRPr lang="zh-CN" altLang="en-US"/>
        </a:p>
      </dgm:t>
    </dgm:pt>
    <dgm:pt modelId="{931DEB72-64D6-4E75-B26A-D5095FB2091B}" type="sibTrans" cxnId="{F0DF9FD9-3EA8-47BB-9F1C-ECCCC3947C44}">
      <dgm:prSet/>
      <dgm:spPr/>
      <dgm:t>
        <a:bodyPr/>
        <a:lstStyle/>
        <a:p>
          <a:endParaRPr lang="zh-CN" altLang="en-US"/>
        </a:p>
      </dgm:t>
    </dgm:pt>
    <dgm:pt modelId="{111989AA-70DC-495E-993C-AAE81723C524}">
      <dgm:prSet phldrT="[文本]"/>
      <dgm:spPr/>
      <dgm:t>
        <a:bodyPr/>
        <a:lstStyle/>
        <a:p>
          <a:r>
            <a:rPr lang="zh-CN" altLang="en-US" b="1" dirty="0"/>
            <a:t>分工</a:t>
          </a:r>
        </a:p>
      </dgm:t>
    </dgm:pt>
    <dgm:pt modelId="{96BD91AB-FF2E-4F7C-A8FB-FA783893E16B}" type="parTrans" cxnId="{581BBEC4-2B3E-42BC-85B3-0B3ABC3A557F}">
      <dgm:prSet/>
      <dgm:spPr/>
      <dgm:t>
        <a:bodyPr/>
        <a:lstStyle/>
        <a:p>
          <a:endParaRPr lang="zh-CN" altLang="en-US"/>
        </a:p>
      </dgm:t>
    </dgm:pt>
    <dgm:pt modelId="{E7BE36B4-C38B-41C3-B6EE-22F460262EEC}" type="sibTrans" cxnId="{581BBEC4-2B3E-42BC-85B3-0B3ABC3A557F}">
      <dgm:prSet/>
      <dgm:spPr/>
      <dgm:t>
        <a:bodyPr/>
        <a:lstStyle/>
        <a:p>
          <a:endParaRPr lang="zh-CN" altLang="en-US"/>
        </a:p>
      </dgm:t>
    </dgm:pt>
    <dgm:pt modelId="{F9DF84BA-5382-4B0D-A85D-1E323F87AC83}">
      <dgm:prSet phldrT="[文本]"/>
      <dgm:spPr/>
      <dgm:t>
        <a:bodyPr/>
        <a:lstStyle/>
        <a:p>
          <a:r>
            <a:rPr lang="zh-CN" altLang="zh-CN" b="1" dirty="0"/>
            <a:t>明确地方普查机构与部门的普查登记责任</a:t>
          </a:r>
          <a:endParaRPr lang="zh-CN" altLang="en-US" b="1" dirty="0"/>
        </a:p>
      </dgm:t>
    </dgm:pt>
    <dgm:pt modelId="{D82F68D1-7270-457E-9B4A-842859980F7F}" type="parTrans" cxnId="{121E0D11-DE68-4891-A7C3-A2D02FC99ADC}">
      <dgm:prSet/>
      <dgm:spPr/>
      <dgm:t>
        <a:bodyPr/>
        <a:lstStyle/>
        <a:p>
          <a:endParaRPr lang="zh-CN" altLang="en-US"/>
        </a:p>
      </dgm:t>
    </dgm:pt>
    <dgm:pt modelId="{CFC18088-E039-4581-8D32-732DDABC9122}" type="sibTrans" cxnId="{121E0D11-DE68-4891-A7C3-A2D02FC99ADC}">
      <dgm:prSet/>
      <dgm:spPr/>
      <dgm:t>
        <a:bodyPr/>
        <a:lstStyle/>
        <a:p>
          <a:endParaRPr lang="zh-CN" altLang="en-US"/>
        </a:p>
      </dgm:t>
    </dgm:pt>
    <dgm:pt modelId="{F4808F24-6D96-4097-A353-DCFE9D6196A4}" type="pres">
      <dgm:prSet presAssocID="{98BCC521-50A7-4EC6-9A85-FF202B5A4E22}" presName="linearFlow" presStyleCnt="0">
        <dgm:presLayoutVars>
          <dgm:dir/>
          <dgm:animLvl val="lvl"/>
          <dgm:resizeHandles val="exact"/>
        </dgm:presLayoutVars>
      </dgm:prSet>
      <dgm:spPr/>
    </dgm:pt>
    <dgm:pt modelId="{B5BE9B64-2A18-4015-AD97-A7ADC1056D80}" type="pres">
      <dgm:prSet presAssocID="{75A61E64-2A51-429E-A41A-808863D9B71D}" presName="composite" presStyleCnt="0"/>
      <dgm:spPr/>
    </dgm:pt>
    <dgm:pt modelId="{5A485748-DEB2-46CB-9E61-C6077DC52847}" type="pres">
      <dgm:prSet presAssocID="{75A61E64-2A51-429E-A41A-808863D9B71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010F1D6-5FF9-47C0-B18C-E54EE7DC1639}" type="pres">
      <dgm:prSet presAssocID="{75A61E64-2A51-429E-A41A-808863D9B71D}" presName="descendantText" presStyleLbl="alignAcc1" presStyleIdx="0" presStyleCnt="3">
        <dgm:presLayoutVars>
          <dgm:bulletEnabled val="1"/>
        </dgm:presLayoutVars>
      </dgm:prSet>
      <dgm:spPr/>
    </dgm:pt>
    <dgm:pt modelId="{4F10FB13-5F1D-4DFB-BF41-9A93E34EEDAF}" type="pres">
      <dgm:prSet presAssocID="{32193CF0-CA93-4861-A44D-0FF67C6F0E8F}" presName="sp" presStyleCnt="0"/>
      <dgm:spPr/>
    </dgm:pt>
    <dgm:pt modelId="{637B1885-08F5-4851-9177-D17E394197CF}" type="pres">
      <dgm:prSet presAssocID="{11E4C081-E5E6-4161-8777-455F7D9D2A03}" presName="composite" presStyleCnt="0"/>
      <dgm:spPr/>
    </dgm:pt>
    <dgm:pt modelId="{52D00AD3-34B8-430D-B428-7C735E0AF617}" type="pres">
      <dgm:prSet presAssocID="{11E4C081-E5E6-4161-8777-455F7D9D2A0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8536473-38FF-4D74-8075-58F6EEB63FF0}" type="pres">
      <dgm:prSet presAssocID="{11E4C081-E5E6-4161-8777-455F7D9D2A03}" presName="descendantText" presStyleLbl="alignAcc1" presStyleIdx="1" presStyleCnt="3">
        <dgm:presLayoutVars>
          <dgm:bulletEnabled val="1"/>
        </dgm:presLayoutVars>
      </dgm:prSet>
      <dgm:spPr/>
    </dgm:pt>
    <dgm:pt modelId="{E30EAA67-31DE-4028-AC9E-BFF97A447912}" type="pres">
      <dgm:prSet presAssocID="{B384356F-A43E-459B-9585-1EC5676EB04E}" presName="sp" presStyleCnt="0"/>
      <dgm:spPr/>
    </dgm:pt>
    <dgm:pt modelId="{7912F543-72C4-455B-B00C-848FB6523ED5}" type="pres">
      <dgm:prSet presAssocID="{111989AA-70DC-495E-993C-AAE81723C524}" presName="composite" presStyleCnt="0"/>
      <dgm:spPr/>
    </dgm:pt>
    <dgm:pt modelId="{9B9E1EBD-0E2C-4187-9360-37C16C866C0A}" type="pres">
      <dgm:prSet presAssocID="{111989AA-70DC-495E-993C-AAE81723C52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381DC7F-238D-4F58-932A-04F9E905F196}" type="pres">
      <dgm:prSet presAssocID="{111989AA-70DC-495E-993C-AAE81723C52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8603910-7B44-49DC-8886-82198E98F4BD}" srcId="{75A61E64-2A51-429E-A41A-808863D9B71D}" destId="{EDC2AE4E-DF05-450C-AC6E-56B3501CEFD5}" srcOrd="0" destOrd="0" parTransId="{B97B390F-5F63-484B-B870-0E6DFA8D0835}" sibTransId="{D95034F7-0B0F-49BF-9671-3EBC6D7DF2C9}"/>
    <dgm:cxn modelId="{121E0D11-DE68-4891-A7C3-A2D02FC99ADC}" srcId="{111989AA-70DC-495E-993C-AAE81723C524}" destId="{F9DF84BA-5382-4B0D-A85D-1E323F87AC83}" srcOrd="0" destOrd="0" parTransId="{D82F68D1-7270-457E-9B4A-842859980F7F}" sibTransId="{CFC18088-E039-4581-8D32-732DDABC9122}"/>
    <dgm:cxn modelId="{1568EE37-1BD4-47D9-A562-25C266702D9D}" type="presOf" srcId="{EDC2AE4E-DF05-450C-AC6E-56B3501CEFD5}" destId="{7010F1D6-5FF9-47C0-B18C-E54EE7DC1639}" srcOrd="0" destOrd="0" presId="urn:microsoft.com/office/officeart/2005/8/layout/chevron2"/>
    <dgm:cxn modelId="{BB6E474B-B039-47CD-95F9-C9020C83E4F6}" srcId="{98BCC521-50A7-4EC6-9A85-FF202B5A4E22}" destId="{75A61E64-2A51-429E-A41A-808863D9B71D}" srcOrd="0" destOrd="0" parTransId="{9C7F0095-1BDB-47B0-9ECE-FFCF2D297F19}" sibTransId="{32193CF0-CA93-4861-A44D-0FF67C6F0E8F}"/>
    <dgm:cxn modelId="{AB5F434D-2885-413B-B6E8-B32D87882EB7}" type="presOf" srcId="{11E4C081-E5E6-4161-8777-455F7D9D2A03}" destId="{52D00AD3-34B8-430D-B428-7C735E0AF617}" srcOrd="0" destOrd="0" presId="urn:microsoft.com/office/officeart/2005/8/layout/chevron2"/>
    <dgm:cxn modelId="{6CB7E772-52C1-46FA-A413-DC19E595ED32}" type="presOf" srcId="{98BCC521-50A7-4EC6-9A85-FF202B5A4E22}" destId="{F4808F24-6D96-4097-A353-DCFE9D6196A4}" srcOrd="0" destOrd="0" presId="urn:microsoft.com/office/officeart/2005/8/layout/chevron2"/>
    <dgm:cxn modelId="{B8C7F679-C5B2-42BF-A041-F86A1F49D48E}" type="presOf" srcId="{75A61E64-2A51-429E-A41A-808863D9B71D}" destId="{5A485748-DEB2-46CB-9E61-C6077DC52847}" srcOrd="0" destOrd="0" presId="urn:microsoft.com/office/officeart/2005/8/layout/chevron2"/>
    <dgm:cxn modelId="{39ECF08E-121A-440B-9436-787028354653}" srcId="{98BCC521-50A7-4EC6-9A85-FF202B5A4E22}" destId="{11E4C081-E5E6-4161-8777-455F7D9D2A03}" srcOrd="1" destOrd="0" parTransId="{C519BA73-C28E-4CD1-98C4-A3832327ED1E}" sibTransId="{B384356F-A43E-459B-9585-1EC5676EB04E}"/>
    <dgm:cxn modelId="{654819A6-6A40-452D-8A05-F69E5270A890}" type="presOf" srcId="{F9DF84BA-5382-4B0D-A85D-1E323F87AC83}" destId="{7381DC7F-238D-4F58-932A-04F9E905F196}" srcOrd="0" destOrd="0" presId="urn:microsoft.com/office/officeart/2005/8/layout/chevron2"/>
    <dgm:cxn modelId="{581BBEC4-2B3E-42BC-85B3-0B3ABC3A557F}" srcId="{98BCC521-50A7-4EC6-9A85-FF202B5A4E22}" destId="{111989AA-70DC-495E-993C-AAE81723C524}" srcOrd="2" destOrd="0" parTransId="{96BD91AB-FF2E-4F7C-A8FB-FA783893E16B}" sibTransId="{E7BE36B4-C38B-41C3-B6EE-22F460262EEC}"/>
    <dgm:cxn modelId="{F0DF9FD9-3EA8-47BB-9F1C-ECCCC3947C44}" srcId="{11E4C081-E5E6-4161-8777-455F7D9D2A03}" destId="{C38FCBFF-3545-4828-8385-0DC91E84631E}" srcOrd="0" destOrd="0" parTransId="{C7727B3A-CDDC-4842-B355-335E29203C7D}" sibTransId="{931DEB72-64D6-4E75-B26A-D5095FB2091B}"/>
    <dgm:cxn modelId="{2780A9E4-DFAC-48A7-A453-20B1F2125A53}" type="presOf" srcId="{C38FCBFF-3545-4828-8385-0DC91E84631E}" destId="{C8536473-38FF-4D74-8075-58F6EEB63FF0}" srcOrd="0" destOrd="0" presId="urn:microsoft.com/office/officeart/2005/8/layout/chevron2"/>
    <dgm:cxn modelId="{C2A6F3F0-F1E8-46BA-8A7B-D445598802DE}" type="presOf" srcId="{111989AA-70DC-495E-993C-AAE81723C524}" destId="{9B9E1EBD-0E2C-4187-9360-37C16C866C0A}" srcOrd="0" destOrd="0" presId="urn:microsoft.com/office/officeart/2005/8/layout/chevron2"/>
    <dgm:cxn modelId="{FBCAFF5F-B311-4E91-A317-DCF715FFE90D}" type="presParOf" srcId="{F4808F24-6D96-4097-A353-DCFE9D6196A4}" destId="{B5BE9B64-2A18-4015-AD97-A7ADC1056D80}" srcOrd="0" destOrd="0" presId="urn:microsoft.com/office/officeart/2005/8/layout/chevron2"/>
    <dgm:cxn modelId="{828C2543-9641-4946-A528-E3185ED27DBA}" type="presParOf" srcId="{B5BE9B64-2A18-4015-AD97-A7ADC1056D80}" destId="{5A485748-DEB2-46CB-9E61-C6077DC52847}" srcOrd="0" destOrd="0" presId="urn:microsoft.com/office/officeart/2005/8/layout/chevron2"/>
    <dgm:cxn modelId="{B4AA71FC-AC44-4235-929B-F236408E5DCB}" type="presParOf" srcId="{B5BE9B64-2A18-4015-AD97-A7ADC1056D80}" destId="{7010F1D6-5FF9-47C0-B18C-E54EE7DC1639}" srcOrd="1" destOrd="0" presId="urn:microsoft.com/office/officeart/2005/8/layout/chevron2"/>
    <dgm:cxn modelId="{73C3E159-453F-4D82-86D8-56925359D386}" type="presParOf" srcId="{F4808F24-6D96-4097-A353-DCFE9D6196A4}" destId="{4F10FB13-5F1D-4DFB-BF41-9A93E34EEDAF}" srcOrd="1" destOrd="0" presId="urn:microsoft.com/office/officeart/2005/8/layout/chevron2"/>
    <dgm:cxn modelId="{5C74D9B9-3F3D-44F1-A016-EC52590F42D4}" type="presParOf" srcId="{F4808F24-6D96-4097-A353-DCFE9D6196A4}" destId="{637B1885-08F5-4851-9177-D17E394197CF}" srcOrd="2" destOrd="0" presId="urn:microsoft.com/office/officeart/2005/8/layout/chevron2"/>
    <dgm:cxn modelId="{690356E3-7C51-4382-A261-46A95CAEBF3C}" type="presParOf" srcId="{637B1885-08F5-4851-9177-D17E394197CF}" destId="{52D00AD3-34B8-430D-B428-7C735E0AF617}" srcOrd="0" destOrd="0" presId="urn:microsoft.com/office/officeart/2005/8/layout/chevron2"/>
    <dgm:cxn modelId="{3DBA7C0C-1A30-4A8C-AF6F-9D3AFEC9DEB6}" type="presParOf" srcId="{637B1885-08F5-4851-9177-D17E394197CF}" destId="{C8536473-38FF-4D74-8075-58F6EEB63FF0}" srcOrd="1" destOrd="0" presId="urn:microsoft.com/office/officeart/2005/8/layout/chevron2"/>
    <dgm:cxn modelId="{B50D5592-972A-4E9C-85C5-00884E6BF0CD}" type="presParOf" srcId="{F4808F24-6D96-4097-A353-DCFE9D6196A4}" destId="{E30EAA67-31DE-4028-AC9E-BFF97A447912}" srcOrd="3" destOrd="0" presId="urn:microsoft.com/office/officeart/2005/8/layout/chevron2"/>
    <dgm:cxn modelId="{678E13B7-5489-4647-ABE8-350B81DEB520}" type="presParOf" srcId="{F4808F24-6D96-4097-A353-DCFE9D6196A4}" destId="{7912F543-72C4-455B-B00C-848FB6523ED5}" srcOrd="4" destOrd="0" presId="urn:microsoft.com/office/officeart/2005/8/layout/chevron2"/>
    <dgm:cxn modelId="{068D0679-96CB-4FA7-A355-37779D625833}" type="presParOf" srcId="{7912F543-72C4-455B-B00C-848FB6523ED5}" destId="{9B9E1EBD-0E2C-4187-9360-37C16C866C0A}" srcOrd="0" destOrd="0" presId="urn:microsoft.com/office/officeart/2005/8/layout/chevron2"/>
    <dgm:cxn modelId="{499CA0CE-B339-4A5B-B690-E1536921EDDD}" type="presParOf" srcId="{7912F543-72C4-455B-B00C-848FB6523ED5}" destId="{7381DC7F-238D-4F58-932A-04F9E905F1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831370-3DCE-4037-9B6D-F7DA58CE70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DEC6D57-95A7-439A-8027-E4A5AC986A19}">
      <dgm:prSet phldrT="[文本]"/>
      <dgm:spPr/>
      <dgm:t>
        <a:bodyPr/>
        <a:lstStyle/>
        <a:p>
          <a:r>
            <a:rPr lang="zh-CN" b="1" dirty="0"/>
            <a:t>收集整理部门</a:t>
          </a:r>
          <a:r>
            <a:rPr lang="zh-CN" altLang="en-US" b="1" dirty="0"/>
            <a:t>和统计</a:t>
          </a:r>
          <a:r>
            <a:rPr lang="zh-CN" b="1" dirty="0"/>
            <a:t>数据</a:t>
          </a:r>
          <a:endParaRPr lang="zh-CN" altLang="en-US" b="1" dirty="0"/>
        </a:p>
      </dgm:t>
    </dgm:pt>
    <dgm:pt modelId="{606F9D84-F7FE-4019-865C-F016DB637FE6}" type="parTrans" cxnId="{857434C7-5424-4DE2-8F31-D3B8A46B5F4E}">
      <dgm:prSet/>
      <dgm:spPr/>
      <dgm:t>
        <a:bodyPr/>
        <a:lstStyle/>
        <a:p>
          <a:endParaRPr lang="zh-CN" altLang="en-US"/>
        </a:p>
      </dgm:t>
    </dgm:pt>
    <dgm:pt modelId="{DBB8F54C-049E-4438-84F3-E92A4C8868E8}" type="sibTrans" cxnId="{857434C7-5424-4DE2-8F31-D3B8A46B5F4E}">
      <dgm:prSet/>
      <dgm:spPr/>
      <dgm:t>
        <a:bodyPr/>
        <a:lstStyle/>
        <a:p>
          <a:endParaRPr lang="zh-CN" altLang="en-US"/>
        </a:p>
      </dgm:t>
    </dgm:pt>
    <dgm:pt modelId="{FAAC2E86-A2E7-4DF7-9824-75EDA2AFF267}">
      <dgm:prSet phldrT="[文本]"/>
      <dgm:spPr/>
      <dgm:t>
        <a:bodyPr/>
        <a:lstStyle/>
        <a:p>
          <a:r>
            <a:rPr lang="zh-CN" b="1" dirty="0"/>
            <a:t>编制清查底册</a:t>
          </a:r>
          <a:endParaRPr lang="zh-CN" altLang="en-US" b="1" dirty="0"/>
        </a:p>
      </dgm:t>
    </dgm:pt>
    <dgm:pt modelId="{002DDE3E-172D-481D-901A-2A8B45DE72CD}" type="parTrans" cxnId="{CDA41614-620C-415D-8117-69703EF19C6C}">
      <dgm:prSet/>
      <dgm:spPr/>
      <dgm:t>
        <a:bodyPr/>
        <a:lstStyle/>
        <a:p>
          <a:endParaRPr lang="zh-CN" altLang="en-US"/>
        </a:p>
      </dgm:t>
    </dgm:pt>
    <dgm:pt modelId="{A0749558-2909-475A-8FAC-5BEF31297676}" type="sibTrans" cxnId="{CDA41614-620C-415D-8117-69703EF19C6C}">
      <dgm:prSet/>
      <dgm:spPr/>
      <dgm:t>
        <a:bodyPr/>
        <a:lstStyle/>
        <a:p>
          <a:endParaRPr lang="zh-CN" altLang="en-US"/>
        </a:p>
      </dgm:t>
    </dgm:pt>
    <dgm:pt modelId="{F421A8D9-482E-403F-B563-2DB283A40DBD}">
      <dgm:prSet phldrT="[文本]"/>
      <dgm:spPr/>
      <dgm:t>
        <a:bodyPr/>
        <a:lstStyle/>
        <a:p>
          <a:r>
            <a:rPr lang="zh-CN" b="1" dirty="0"/>
            <a:t>地毯式清查</a:t>
          </a:r>
          <a:endParaRPr lang="zh-CN" altLang="en-US" b="1" dirty="0"/>
        </a:p>
      </dgm:t>
    </dgm:pt>
    <dgm:pt modelId="{F45B294E-B2A6-4200-9265-054A05795674}" type="parTrans" cxnId="{EF444C53-63EB-4815-B4E0-13EFD22E722D}">
      <dgm:prSet/>
      <dgm:spPr/>
      <dgm:t>
        <a:bodyPr/>
        <a:lstStyle/>
        <a:p>
          <a:endParaRPr lang="zh-CN" altLang="en-US"/>
        </a:p>
      </dgm:t>
    </dgm:pt>
    <dgm:pt modelId="{0C6BAD29-6350-4D4C-947F-8CD94426D75C}" type="sibTrans" cxnId="{EF444C53-63EB-4815-B4E0-13EFD22E722D}">
      <dgm:prSet/>
      <dgm:spPr/>
      <dgm:t>
        <a:bodyPr/>
        <a:lstStyle/>
        <a:p>
          <a:endParaRPr lang="zh-CN" altLang="en-US"/>
        </a:p>
      </dgm:t>
    </dgm:pt>
    <dgm:pt modelId="{E9C2BE21-104C-4A78-8B41-78E0A5664CE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b="1" dirty="0"/>
            <a:t>数据</a:t>
          </a:r>
          <a:r>
            <a:rPr lang="zh-CN" altLang="zh-CN" b="1" dirty="0"/>
            <a:t>编码与</a:t>
          </a:r>
          <a:endParaRPr lang="en-US" altLang="zh-CN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审核</a:t>
          </a:r>
          <a:endParaRPr lang="zh-CN" altLang="en-US" b="1" dirty="0"/>
        </a:p>
      </dgm:t>
    </dgm:pt>
    <dgm:pt modelId="{8D8641F3-90B7-4974-8ED8-206814E02E87}" type="parTrans" cxnId="{1E3B79FB-DD64-46F5-80AB-4CC068183F43}">
      <dgm:prSet/>
      <dgm:spPr/>
      <dgm:t>
        <a:bodyPr/>
        <a:lstStyle/>
        <a:p>
          <a:endParaRPr lang="zh-CN" altLang="en-US"/>
        </a:p>
      </dgm:t>
    </dgm:pt>
    <dgm:pt modelId="{DAB4C6FA-B114-4A93-BEFE-8442ABD22FBC}" type="sibTrans" cxnId="{1E3B79FB-DD64-46F5-80AB-4CC068183F43}">
      <dgm:prSet/>
      <dgm:spPr/>
      <dgm:t>
        <a:bodyPr/>
        <a:lstStyle/>
        <a:p>
          <a:endParaRPr lang="zh-CN" altLang="en-US"/>
        </a:p>
      </dgm:t>
    </dgm:pt>
    <dgm:pt modelId="{3FAE0296-5C8A-4E87-B7A5-778E5A94DC3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查</a:t>
          </a:r>
          <a:r>
            <a:rPr lang="zh-CN" altLang="en-US" b="1" dirty="0"/>
            <a:t>疑</a:t>
          </a:r>
          <a:endParaRPr lang="en-US" altLang="zh-CN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补漏</a:t>
          </a:r>
          <a:endParaRPr lang="zh-CN" altLang="en-US" b="1" dirty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gm:t>
    </dgm:pt>
    <dgm:pt modelId="{AE108313-72A0-4422-8633-BD73649BA1BD}" type="parTrans" cxnId="{ED9FDB0C-2BB8-4B28-9BAA-D3E0FF0FF1B8}">
      <dgm:prSet/>
      <dgm:spPr/>
      <dgm:t>
        <a:bodyPr/>
        <a:lstStyle/>
        <a:p>
          <a:endParaRPr lang="zh-CN" altLang="en-US"/>
        </a:p>
      </dgm:t>
    </dgm:pt>
    <dgm:pt modelId="{2D2537D1-6E4F-4300-8DF8-47FDA43D8857}" type="sibTrans" cxnId="{ED9FDB0C-2BB8-4B28-9BAA-D3E0FF0FF1B8}">
      <dgm:prSet/>
      <dgm:spPr/>
      <dgm:t>
        <a:bodyPr/>
        <a:lstStyle/>
        <a:p>
          <a:endParaRPr lang="zh-CN" altLang="en-US"/>
        </a:p>
      </dgm:t>
    </dgm:pt>
    <dgm:pt modelId="{AF28564E-A1D9-42D9-BA97-1ADDE96348A4}">
      <dgm:prSet/>
      <dgm:spPr/>
      <dgm:t>
        <a:bodyPr/>
        <a:lstStyle/>
        <a:p>
          <a:r>
            <a:rPr lang="zh-CN" b="1" dirty="0"/>
            <a:t>上报清查结果</a:t>
          </a:r>
          <a:r>
            <a:rPr lang="zh-CN" altLang="en-US" b="1" dirty="0"/>
            <a:t>、</a:t>
          </a:r>
          <a:r>
            <a:rPr lang="zh-CN" b="1" dirty="0"/>
            <a:t>编制普查单位名录</a:t>
          </a:r>
          <a:endParaRPr lang="zh-CN" altLang="en-US" b="1" dirty="0"/>
        </a:p>
      </dgm:t>
    </dgm:pt>
    <dgm:pt modelId="{3572F42B-6825-41B5-80FD-D0E52DA22E97}" type="parTrans" cxnId="{6536C360-F646-42AF-8C37-123295C79284}">
      <dgm:prSet/>
      <dgm:spPr/>
      <dgm:t>
        <a:bodyPr/>
        <a:lstStyle/>
        <a:p>
          <a:endParaRPr lang="zh-CN" altLang="en-US"/>
        </a:p>
      </dgm:t>
    </dgm:pt>
    <dgm:pt modelId="{E5D69CC6-AD87-4E19-81A4-61DA0B3529D9}" type="sibTrans" cxnId="{6536C360-F646-42AF-8C37-123295C79284}">
      <dgm:prSet/>
      <dgm:spPr/>
      <dgm:t>
        <a:bodyPr/>
        <a:lstStyle/>
        <a:p>
          <a:endParaRPr lang="zh-CN" altLang="en-US"/>
        </a:p>
      </dgm:t>
    </dgm:pt>
    <dgm:pt modelId="{B0A1088C-C9F4-41D2-AC37-36192AA92AE3}">
      <dgm:prSet/>
      <dgm:spPr/>
      <dgm:t>
        <a:bodyPr/>
        <a:lstStyle/>
        <a:p>
          <a:r>
            <a:rPr lang="zh-CN" altLang="en-US" b="1" dirty="0"/>
            <a:t>数据检查与</a:t>
          </a:r>
          <a:endParaRPr lang="en-US" altLang="zh-CN" b="1" dirty="0"/>
        </a:p>
        <a:p>
          <a:r>
            <a:rPr lang="zh-CN" altLang="en-US" b="1" dirty="0"/>
            <a:t>评估</a:t>
          </a:r>
        </a:p>
      </dgm:t>
    </dgm:pt>
    <dgm:pt modelId="{BA68097A-884E-402B-8A7E-6FFDE333A3EA}" type="parTrans" cxnId="{A0AABBA5-7167-4193-94B9-5763A8CB4C36}">
      <dgm:prSet/>
      <dgm:spPr/>
      <dgm:t>
        <a:bodyPr/>
        <a:lstStyle/>
        <a:p>
          <a:endParaRPr lang="zh-CN" altLang="en-US"/>
        </a:p>
      </dgm:t>
    </dgm:pt>
    <dgm:pt modelId="{BE760AAC-E295-4B45-B076-0DB536FD9CF3}" type="sibTrans" cxnId="{A0AABBA5-7167-4193-94B9-5763A8CB4C36}">
      <dgm:prSet/>
      <dgm:spPr/>
      <dgm:t>
        <a:bodyPr/>
        <a:lstStyle/>
        <a:p>
          <a:endParaRPr lang="zh-CN" altLang="en-US"/>
        </a:p>
      </dgm:t>
    </dgm:pt>
    <dgm:pt modelId="{3FD2A819-E3BF-4C8E-A65B-99F81C8CA976}" type="pres">
      <dgm:prSet presAssocID="{FE831370-3DCE-4037-9B6D-F7DA58CE705E}" presName="CompostProcess" presStyleCnt="0">
        <dgm:presLayoutVars>
          <dgm:dir/>
          <dgm:resizeHandles val="exact"/>
        </dgm:presLayoutVars>
      </dgm:prSet>
      <dgm:spPr/>
    </dgm:pt>
    <dgm:pt modelId="{653D47FD-99AC-4EB7-BF55-A564405EF5C4}" type="pres">
      <dgm:prSet presAssocID="{FE831370-3DCE-4037-9B6D-F7DA58CE705E}" presName="arrow" presStyleLbl="bgShp" presStyleIdx="0" presStyleCnt="1"/>
      <dgm:spPr/>
    </dgm:pt>
    <dgm:pt modelId="{5D7D03B4-16BE-485D-AC6D-F7AFA3E12578}" type="pres">
      <dgm:prSet presAssocID="{FE831370-3DCE-4037-9B6D-F7DA58CE705E}" presName="linearProcess" presStyleCnt="0"/>
      <dgm:spPr/>
    </dgm:pt>
    <dgm:pt modelId="{A704D2FC-2559-4D58-89DD-754EF99323D8}" type="pres">
      <dgm:prSet presAssocID="{1DEC6D57-95A7-439A-8027-E4A5AC986A19}" presName="textNode" presStyleLbl="node1" presStyleIdx="0" presStyleCnt="7">
        <dgm:presLayoutVars>
          <dgm:bulletEnabled val="1"/>
        </dgm:presLayoutVars>
      </dgm:prSet>
      <dgm:spPr/>
    </dgm:pt>
    <dgm:pt modelId="{2798F595-43A5-4818-BACF-5740EF43130E}" type="pres">
      <dgm:prSet presAssocID="{DBB8F54C-049E-4438-84F3-E92A4C8868E8}" presName="sibTrans" presStyleCnt="0"/>
      <dgm:spPr/>
    </dgm:pt>
    <dgm:pt modelId="{07D0B47A-ECD0-42EE-91F8-625DB2643223}" type="pres">
      <dgm:prSet presAssocID="{FAAC2E86-A2E7-4DF7-9824-75EDA2AFF267}" presName="textNode" presStyleLbl="node1" presStyleIdx="1" presStyleCnt="7">
        <dgm:presLayoutVars>
          <dgm:bulletEnabled val="1"/>
        </dgm:presLayoutVars>
      </dgm:prSet>
      <dgm:spPr/>
    </dgm:pt>
    <dgm:pt modelId="{5DD85CEE-3E1F-44CE-A74B-43F6E0B4DA4A}" type="pres">
      <dgm:prSet presAssocID="{A0749558-2909-475A-8FAC-5BEF31297676}" presName="sibTrans" presStyleCnt="0"/>
      <dgm:spPr/>
    </dgm:pt>
    <dgm:pt modelId="{965FFECE-4F8A-4A5C-B807-48D672C81B60}" type="pres">
      <dgm:prSet presAssocID="{F421A8D9-482E-403F-B563-2DB283A40DBD}" presName="textNode" presStyleLbl="node1" presStyleIdx="2" presStyleCnt="7">
        <dgm:presLayoutVars>
          <dgm:bulletEnabled val="1"/>
        </dgm:presLayoutVars>
      </dgm:prSet>
      <dgm:spPr/>
    </dgm:pt>
    <dgm:pt modelId="{3B03C424-699B-49BA-A4AC-979C8CD82B48}" type="pres">
      <dgm:prSet presAssocID="{0C6BAD29-6350-4D4C-947F-8CD94426D75C}" presName="sibTrans" presStyleCnt="0"/>
      <dgm:spPr/>
    </dgm:pt>
    <dgm:pt modelId="{6622ED36-CB82-48E7-9D53-4C1F5AFD630A}" type="pres">
      <dgm:prSet presAssocID="{E9C2BE21-104C-4A78-8B41-78E0A5664CEC}" presName="textNode" presStyleLbl="node1" presStyleIdx="3" presStyleCnt="7">
        <dgm:presLayoutVars>
          <dgm:bulletEnabled val="1"/>
        </dgm:presLayoutVars>
      </dgm:prSet>
      <dgm:spPr/>
    </dgm:pt>
    <dgm:pt modelId="{21FB671B-CBE4-4CA7-8030-743958CEE073}" type="pres">
      <dgm:prSet presAssocID="{DAB4C6FA-B114-4A93-BEFE-8442ABD22FBC}" presName="sibTrans" presStyleCnt="0"/>
      <dgm:spPr/>
    </dgm:pt>
    <dgm:pt modelId="{D9BDF1DA-73D7-40A0-8191-65766190668F}" type="pres">
      <dgm:prSet presAssocID="{3FAE0296-5C8A-4E87-B7A5-778E5A94DC35}" presName="textNode" presStyleLbl="node1" presStyleIdx="4" presStyleCnt="7">
        <dgm:presLayoutVars>
          <dgm:bulletEnabled val="1"/>
        </dgm:presLayoutVars>
      </dgm:prSet>
      <dgm:spPr/>
    </dgm:pt>
    <dgm:pt modelId="{824DE310-06BE-4257-959E-E0AFBDEF529F}" type="pres">
      <dgm:prSet presAssocID="{2D2537D1-6E4F-4300-8DF8-47FDA43D8857}" presName="sibTrans" presStyleCnt="0"/>
      <dgm:spPr/>
    </dgm:pt>
    <dgm:pt modelId="{54AA0DEC-EC26-4E43-8339-14C5ED9DAE80}" type="pres">
      <dgm:prSet presAssocID="{B0A1088C-C9F4-41D2-AC37-36192AA92AE3}" presName="textNode" presStyleLbl="node1" presStyleIdx="5" presStyleCnt="7">
        <dgm:presLayoutVars>
          <dgm:bulletEnabled val="1"/>
        </dgm:presLayoutVars>
      </dgm:prSet>
      <dgm:spPr/>
    </dgm:pt>
    <dgm:pt modelId="{E8394282-1653-4288-A32F-5925F479C7DB}" type="pres">
      <dgm:prSet presAssocID="{BE760AAC-E295-4B45-B076-0DB536FD9CF3}" presName="sibTrans" presStyleCnt="0"/>
      <dgm:spPr/>
    </dgm:pt>
    <dgm:pt modelId="{983D3326-1482-4B93-A8D2-43DF25D90D27}" type="pres">
      <dgm:prSet presAssocID="{AF28564E-A1D9-42D9-BA97-1ADDE96348A4}" presName="textNode" presStyleLbl="node1" presStyleIdx="6" presStyleCnt="7" custLinFactX="584" custLinFactNeighborX="100000" custLinFactNeighborY="-4339">
        <dgm:presLayoutVars>
          <dgm:bulletEnabled val="1"/>
        </dgm:presLayoutVars>
      </dgm:prSet>
      <dgm:spPr/>
    </dgm:pt>
  </dgm:ptLst>
  <dgm:cxnLst>
    <dgm:cxn modelId="{ED9FDB0C-2BB8-4B28-9BAA-D3E0FF0FF1B8}" srcId="{FE831370-3DCE-4037-9B6D-F7DA58CE705E}" destId="{3FAE0296-5C8A-4E87-B7A5-778E5A94DC35}" srcOrd="4" destOrd="0" parTransId="{AE108313-72A0-4422-8633-BD73649BA1BD}" sibTransId="{2D2537D1-6E4F-4300-8DF8-47FDA43D8857}"/>
    <dgm:cxn modelId="{CDA41614-620C-415D-8117-69703EF19C6C}" srcId="{FE831370-3DCE-4037-9B6D-F7DA58CE705E}" destId="{FAAC2E86-A2E7-4DF7-9824-75EDA2AFF267}" srcOrd="1" destOrd="0" parTransId="{002DDE3E-172D-481D-901A-2A8B45DE72CD}" sibTransId="{A0749558-2909-475A-8FAC-5BEF31297676}"/>
    <dgm:cxn modelId="{89C56D2E-E890-44A3-99A5-56EAE8277063}" type="presOf" srcId="{AF28564E-A1D9-42D9-BA97-1ADDE96348A4}" destId="{983D3326-1482-4B93-A8D2-43DF25D90D27}" srcOrd="0" destOrd="0" presId="urn:microsoft.com/office/officeart/2005/8/layout/hProcess9"/>
    <dgm:cxn modelId="{13F5B431-5BC1-48F1-9B35-9B5D016E67B9}" type="presOf" srcId="{FE831370-3DCE-4037-9B6D-F7DA58CE705E}" destId="{3FD2A819-E3BF-4C8E-A65B-99F81C8CA976}" srcOrd="0" destOrd="0" presId="urn:microsoft.com/office/officeart/2005/8/layout/hProcess9"/>
    <dgm:cxn modelId="{6536C360-F646-42AF-8C37-123295C79284}" srcId="{FE831370-3DCE-4037-9B6D-F7DA58CE705E}" destId="{AF28564E-A1D9-42D9-BA97-1ADDE96348A4}" srcOrd="6" destOrd="0" parTransId="{3572F42B-6825-41B5-80FD-D0E52DA22E97}" sibTransId="{E5D69CC6-AD87-4E19-81A4-61DA0B3529D9}"/>
    <dgm:cxn modelId="{EF444C53-63EB-4815-B4E0-13EFD22E722D}" srcId="{FE831370-3DCE-4037-9B6D-F7DA58CE705E}" destId="{F421A8D9-482E-403F-B563-2DB283A40DBD}" srcOrd="2" destOrd="0" parTransId="{F45B294E-B2A6-4200-9265-054A05795674}" sibTransId="{0C6BAD29-6350-4D4C-947F-8CD94426D75C}"/>
    <dgm:cxn modelId="{5778D77A-15FD-47EC-8501-F6BCADEF06FA}" type="presOf" srcId="{3FAE0296-5C8A-4E87-B7A5-778E5A94DC35}" destId="{D9BDF1DA-73D7-40A0-8191-65766190668F}" srcOrd="0" destOrd="0" presId="urn:microsoft.com/office/officeart/2005/8/layout/hProcess9"/>
    <dgm:cxn modelId="{34868F89-06C1-4A2E-AD63-39150B7B8992}" type="presOf" srcId="{E9C2BE21-104C-4A78-8B41-78E0A5664CEC}" destId="{6622ED36-CB82-48E7-9D53-4C1F5AFD630A}" srcOrd="0" destOrd="0" presId="urn:microsoft.com/office/officeart/2005/8/layout/hProcess9"/>
    <dgm:cxn modelId="{A0AABBA5-7167-4193-94B9-5763A8CB4C36}" srcId="{FE831370-3DCE-4037-9B6D-F7DA58CE705E}" destId="{B0A1088C-C9F4-41D2-AC37-36192AA92AE3}" srcOrd="5" destOrd="0" parTransId="{BA68097A-884E-402B-8A7E-6FFDE333A3EA}" sibTransId="{BE760AAC-E295-4B45-B076-0DB536FD9CF3}"/>
    <dgm:cxn modelId="{61CEE2BC-F247-4AA9-82D8-71BE0DA8F837}" type="presOf" srcId="{1DEC6D57-95A7-439A-8027-E4A5AC986A19}" destId="{A704D2FC-2559-4D58-89DD-754EF99323D8}" srcOrd="0" destOrd="0" presId="urn:microsoft.com/office/officeart/2005/8/layout/hProcess9"/>
    <dgm:cxn modelId="{857434C7-5424-4DE2-8F31-D3B8A46B5F4E}" srcId="{FE831370-3DCE-4037-9B6D-F7DA58CE705E}" destId="{1DEC6D57-95A7-439A-8027-E4A5AC986A19}" srcOrd="0" destOrd="0" parTransId="{606F9D84-F7FE-4019-865C-F016DB637FE6}" sibTransId="{DBB8F54C-049E-4438-84F3-E92A4C8868E8}"/>
    <dgm:cxn modelId="{4BF422E9-1FB8-4592-832F-2F29BA2E1476}" type="presOf" srcId="{FAAC2E86-A2E7-4DF7-9824-75EDA2AFF267}" destId="{07D0B47A-ECD0-42EE-91F8-625DB2643223}" srcOrd="0" destOrd="0" presId="urn:microsoft.com/office/officeart/2005/8/layout/hProcess9"/>
    <dgm:cxn modelId="{CC018CF0-C062-432D-BA6A-0E7CA3C5C1B9}" type="presOf" srcId="{B0A1088C-C9F4-41D2-AC37-36192AA92AE3}" destId="{54AA0DEC-EC26-4E43-8339-14C5ED9DAE80}" srcOrd="0" destOrd="0" presId="urn:microsoft.com/office/officeart/2005/8/layout/hProcess9"/>
    <dgm:cxn modelId="{19B65AF3-6D6A-44D4-9BBF-492A1F69539A}" type="presOf" srcId="{F421A8D9-482E-403F-B563-2DB283A40DBD}" destId="{965FFECE-4F8A-4A5C-B807-48D672C81B60}" srcOrd="0" destOrd="0" presId="urn:microsoft.com/office/officeart/2005/8/layout/hProcess9"/>
    <dgm:cxn modelId="{1E3B79FB-DD64-46F5-80AB-4CC068183F43}" srcId="{FE831370-3DCE-4037-9B6D-F7DA58CE705E}" destId="{E9C2BE21-104C-4A78-8B41-78E0A5664CEC}" srcOrd="3" destOrd="0" parTransId="{8D8641F3-90B7-4974-8ED8-206814E02E87}" sibTransId="{DAB4C6FA-B114-4A93-BEFE-8442ABD22FBC}"/>
    <dgm:cxn modelId="{5F056EA7-0119-4EF2-952A-F6998E75BF2E}" type="presParOf" srcId="{3FD2A819-E3BF-4C8E-A65B-99F81C8CA976}" destId="{653D47FD-99AC-4EB7-BF55-A564405EF5C4}" srcOrd="0" destOrd="0" presId="urn:microsoft.com/office/officeart/2005/8/layout/hProcess9"/>
    <dgm:cxn modelId="{4D682B38-D9F7-48E8-BA74-D3037ED1DB5A}" type="presParOf" srcId="{3FD2A819-E3BF-4C8E-A65B-99F81C8CA976}" destId="{5D7D03B4-16BE-485D-AC6D-F7AFA3E12578}" srcOrd="1" destOrd="0" presId="urn:microsoft.com/office/officeart/2005/8/layout/hProcess9"/>
    <dgm:cxn modelId="{97F47866-1493-44D0-9BD5-ECD10BD0E88F}" type="presParOf" srcId="{5D7D03B4-16BE-485D-AC6D-F7AFA3E12578}" destId="{A704D2FC-2559-4D58-89DD-754EF99323D8}" srcOrd="0" destOrd="0" presId="urn:microsoft.com/office/officeart/2005/8/layout/hProcess9"/>
    <dgm:cxn modelId="{776DA519-EFF5-469D-9FD9-B759F0427B13}" type="presParOf" srcId="{5D7D03B4-16BE-485D-AC6D-F7AFA3E12578}" destId="{2798F595-43A5-4818-BACF-5740EF43130E}" srcOrd="1" destOrd="0" presId="urn:microsoft.com/office/officeart/2005/8/layout/hProcess9"/>
    <dgm:cxn modelId="{6F3222E0-EF8C-46D4-9803-6D367DF23498}" type="presParOf" srcId="{5D7D03B4-16BE-485D-AC6D-F7AFA3E12578}" destId="{07D0B47A-ECD0-42EE-91F8-625DB2643223}" srcOrd="2" destOrd="0" presId="urn:microsoft.com/office/officeart/2005/8/layout/hProcess9"/>
    <dgm:cxn modelId="{40A70137-5A61-4F75-92BC-BD45CD19B942}" type="presParOf" srcId="{5D7D03B4-16BE-485D-AC6D-F7AFA3E12578}" destId="{5DD85CEE-3E1F-44CE-A74B-43F6E0B4DA4A}" srcOrd="3" destOrd="0" presId="urn:microsoft.com/office/officeart/2005/8/layout/hProcess9"/>
    <dgm:cxn modelId="{F6C1671F-C98C-4F3C-8B7B-47BE203B742C}" type="presParOf" srcId="{5D7D03B4-16BE-485D-AC6D-F7AFA3E12578}" destId="{965FFECE-4F8A-4A5C-B807-48D672C81B60}" srcOrd="4" destOrd="0" presId="urn:microsoft.com/office/officeart/2005/8/layout/hProcess9"/>
    <dgm:cxn modelId="{D144F6E7-9F6A-453F-865A-212ACB675B60}" type="presParOf" srcId="{5D7D03B4-16BE-485D-AC6D-F7AFA3E12578}" destId="{3B03C424-699B-49BA-A4AC-979C8CD82B48}" srcOrd="5" destOrd="0" presId="urn:microsoft.com/office/officeart/2005/8/layout/hProcess9"/>
    <dgm:cxn modelId="{12537B04-73EB-4562-A10F-3E63FDEA01B8}" type="presParOf" srcId="{5D7D03B4-16BE-485D-AC6D-F7AFA3E12578}" destId="{6622ED36-CB82-48E7-9D53-4C1F5AFD630A}" srcOrd="6" destOrd="0" presId="urn:microsoft.com/office/officeart/2005/8/layout/hProcess9"/>
    <dgm:cxn modelId="{ADF9E57F-CED3-496B-AA29-61ECF1499E06}" type="presParOf" srcId="{5D7D03B4-16BE-485D-AC6D-F7AFA3E12578}" destId="{21FB671B-CBE4-4CA7-8030-743958CEE073}" srcOrd="7" destOrd="0" presId="urn:microsoft.com/office/officeart/2005/8/layout/hProcess9"/>
    <dgm:cxn modelId="{9E0E6912-A5B1-44B2-9097-F782299D3D25}" type="presParOf" srcId="{5D7D03B4-16BE-485D-AC6D-F7AFA3E12578}" destId="{D9BDF1DA-73D7-40A0-8191-65766190668F}" srcOrd="8" destOrd="0" presId="urn:microsoft.com/office/officeart/2005/8/layout/hProcess9"/>
    <dgm:cxn modelId="{048240E4-F5DB-417E-A475-E3564A89D29C}" type="presParOf" srcId="{5D7D03B4-16BE-485D-AC6D-F7AFA3E12578}" destId="{824DE310-06BE-4257-959E-E0AFBDEF529F}" srcOrd="9" destOrd="0" presId="urn:microsoft.com/office/officeart/2005/8/layout/hProcess9"/>
    <dgm:cxn modelId="{9743DAC8-93BA-464C-AD38-0380C958BE17}" type="presParOf" srcId="{5D7D03B4-16BE-485D-AC6D-F7AFA3E12578}" destId="{54AA0DEC-EC26-4E43-8339-14C5ED9DAE80}" srcOrd="10" destOrd="0" presId="urn:microsoft.com/office/officeart/2005/8/layout/hProcess9"/>
    <dgm:cxn modelId="{90AEF426-C1EF-452A-A6C5-838364B82825}" type="presParOf" srcId="{5D7D03B4-16BE-485D-AC6D-F7AFA3E12578}" destId="{E8394282-1653-4288-A32F-5925F479C7DB}" srcOrd="11" destOrd="0" presId="urn:microsoft.com/office/officeart/2005/8/layout/hProcess9"/>
    <dgm:cxn modelId="{EA20D224-12DE-471A-BE06-4BE8E56919B7}" type="presParOf" srcId="{5D7D03B4-16BE-485D-AC6D-F7AFA3E12578}" destId="{983D3326-1482-4B93-A8D2-43DF25D90D27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831370-3DCE-4037-9B6D-F7DA58CE70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DEC6D57-95A7-439A-8027-E4A5AC986A19}">
      <dgm:prSet phldrT="[文本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b="1" dirty="0"/>
            <a:t>收集整理部门</a:t>
          </a:r>
          <a:r>
            <a:rPr lang="zh-CN" altLang="en-US" b="1" dirty="0"/>
            <a:t>和统计</a:t>
          </a:r>
          <a:r>
            <a:rPr lang="zh-CN" b="1" dirty="0"/>
            <a:t>数据</a:t>
          </a:r>
          <a:endParaRPr lang="zh-CN" altLang="en-US" b="1" dirty="0"/>
        </a:p>
      </dgm:t>
    </dgm:pt>
    <dgm:pt modelId="{606F9D84-F7FE-4019-865C-F016DB637FE6}" type="parTrans" cxnId="{857434C7-5424-4DE2-8F31-D3B8A46B5F4E}">
      <dgm:prSet/>
      <dgm:spPr/>
      <dgm:t>
        <a:bodyPr/>
        <a:lstStyle/>
        <a:p>
          <a:endParaRPr lang="zh-CN" altLang="en-US"/>
        </a:p>
      </dgm:t>
    </dgm:pt>
    <dgm:pt modelId="{DBB8F54C-049E-4438-84F3-E92A4C8868E8}" type="sibTrans" cxnId="{857434C7-5424-4DE2-8F31-D3B8A46B5F4E}">
      <dgm:prSet/>
      <dgm:spPr/>
      <dgm:t>
        <a:bodyPr/>
        <a:lstStyle/>
        <a:p>
          <a:endParaRPr lang="zh-CN" altLang="en-US"/>
        </a:p>
      </dgm:t>
    </dgm:pt>
    <dgm:pt modelId="{FAAC2E86-A2E7-4DF7-9824-75EDA2AFF267}">
      <dgm:prSet phldrT="[文本]"/>
      <dgm:spPr/>
      <dgm:t>
        <a:bodyPr/>
        <a:lstStyle/>
        <a:p>
          <a:r>
            <a:rPr lang="zh-CN" b="1" dirty="0"/>
            <a:t>编制清查底册</a:t>
          </a:r>
          <a:endParaRPr lang="zh-CN" altLang="en-US" b="1" dirty="0"/>
        </a:p>
      </dgm:t>
    </dgm:pt>
    <dgm:pt modelId="{002DDE3E-172D-481D-901A-2A8B45DE72CD}" type="parTrans" cxnId="{CDA41614-620C-415D-8117-69703EF19C6C}">
      <dgm:prSet/>
      <dgm:spPr/>
      <dgm:t>
        <a:bodyPr/>
        <a:lstStyle/>
        <a:p>
          <a:endParaRPr lang="zh-CN" altLang="en-US"/>
        </a:p>
      </dgm:t>
    </dgm:pt>
    <dgm:pt modelId="{A0749558-2909-475A-8FAC-5BEF31297676}" type="sibTrans" cxnId="{CDA41614-620C-415D-8117-69703EF19C6C}">
      <dgm:prSet/>
      <dgm:spPr/>
      <dgm:t>
        <a:bodyPr/>
        <a:lstStyle/>
        <a:p>
          <a:endParaRPr lang="zh-CN" altLang="en-US"/>
        </a:p>
      </dgm:t>
    </dgm:pt>
    <dgm:pt modelId="{F421A8D9-482E-403F-B563-2DB283A40DBD}">
      <dgm:prSet phldrT="[文本]"/>
      <dgm:spPr/>
      <dgm:t>
        <a:bodyPr/>
        <a:lstStyle/>
        <a:p>
          <a:r>
            <a:rPr lang="zh-CN" b="1" dirty="0"/>
            <a:t>地毯式清查</a:t>
          </a:r>
          <a:endParaRPr lang="zh-CN" altLang="en-US" b="1" dirty="0"/>
        </a:p>
      </dgm:t>
    </dgm:pt>
    <dgm:pt modelId="{F45B294E-B2A6-4200-9265-054A05795674}" type="parTrans" cxnId="{EF444C53-63EB-4815-B4E0-13EFD22E722D}">
      <dgm:prSet/>
      <dgm:spPr/>
      <dgm:t>
        <a:bodyPr/>
        <a:lstStyle/>
        <a:p>
          <a:endParaRPr lang="zh-CN" altLang="en-US"/>
        </a:p>
      </dgm:t>
    </dgm:pt>
    <dgm:pt modelId="{0C6BAD29-6350-4D4C-947F-8CD94426D75C}" type="sibTrans" cxnId="{EF444C53-63EB-4815-B4E0-13EFD22E722D}">
      <dgm:prSet/>
      <dgm:spPr/>
      <dgm:t>
        <a:bodyPr/>
        <a:lstStyle/>
        <a:p>
          <a:endParaRPr lang="zh-CN" altLang="en-US"/>
        </a:p>
      </dgm:t>
    </dgm:pt>
    <dgm:pt modelId="{E9C2BE21-104C-4A78-8B41-78E0A5664CE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b="1" dirty="0"/>
            <a:t>数据</a:t>
          </a:r>
          <a:r>
            <a:rPr lang="zh-CN" altLang="zh-CN" b="1" dirty="0"/>
            <a:t>编码与</a:t>
          </a:r>
          <a:endParaRPr lang="en-US" altLang="zh-CN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审核</a:t>
          </a:r>
          <a:endParaRPr lang="zh-CN" altLang="en-US" b="1" dirty="0"/>
        </a:p>
      </dgm:t>
    </dgm:pt>
    <dgm:pt modelId="{8D8641F3-90B7-4974-8ED8-206814E02E87}" type="parTrans" cxnId="{1E3B79FB-DD64-46F5-80AB-4CC068183F43}">
      <dgm:prSet/>
      <dgm:spPr/>
      <dgm:t>
        <a:bodyPr/>
        <a:lstStyle/>
        <a:p>
          <a:endParaRPr lang="zh-CN" altLang="en-US"/>
        </a:p>
      </dgm:t>
    </dgm:pt>
    <dgm:pt modelId="{DAB4C6FA-B114-4A93-BEFE-8442ABD22FBC}" type="sibTrans" cxnId="{1E3B79FB-DD64-46F5-80AB-4CC068183F43}">
      <dgm:prSet/>
      <dgm:spPr/>
      <dgm:t>
        <a:bodyPr/>
        <a:lstStyle/>
        <a:p>
          <a:endParaRPr lang="zh-CN" altLang="en-US"/>
        </a:p>
      </dgm:t>
    </dgm:pt>
    <dgm:pt modelId="{3FAE0296-5C8A-4E87-B7A5-778E5A94DC3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查</a:t>
          </a:r>
          <a:r>
            <a:rPr lang="zh-CN" altLang="en-US" b="1" dirty="0"/>
            <a:t>疑</a:t>
          </a:r>
          <a:endParaRPr lang="en-US" altLang="zh-CN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补漏</a:t>
          </a:r>
          <a:endParaRPr lang="zh-CN" altLang="en-US" b="1" dirty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gm:t>
    </dgm:pt>
    <dgm:pt modelId="{AE108313-72A0-4422-8633-BD73649BA1BD}" type="parTrans" cxnId="{ED9FDB0C-2BB8-4B28-9BAA-D3E0FF0FF1B8}">
      <dgm:prSet/>
      <dgm:spPr/>
      <dgm:t>
        <a:bodyPr/>
        <a:lstStyle/>
        <a:p>
          <a:endParaRPr lang="zh-CN" altLang="en-US"/>
        </a:p>
      </dgm:t>
    </dgm:pt>
    <dgm:pt modelId="{2D2537D1-6E4F-4300-8DF8-47FDA43D8857}" type="sibTrans" cxnId="{ED9FDB0C-2BB8-4B28-9BAA-D3E0FF0FF1B8}">
      <dgm:prSet/>
      <dgm:spPr/>
      <dgm:t>
        <a:bodyPr/>
        <a:lstStyle/>
        <a:p>
          <a:endParaRPr lang="zh-CN" altLang="en-US"/>
        </a:p>
      </dgm:t>
    </dgm:pt>
    <dgm:pt modelId="{AF28564E-A1D9-42D9-BA97-1ADDE96348A4}">
      <dgm:prSet/>
      <dgm:spPr/>
      <dgm:t>
        <a:bodyPr/>
        <a:lstStyle/>
        <a:p>
          <a:r>
            <a:rPr lang="zh-CN" b="1" dirty="0"/>
            <a:t>上报清查结果</a:t>
          </a:r>
          <a:r>
            <a:rPr lang="zh-CN" altLang="en-US" b="1" dirty="0"/>
            <a:t>、</a:t>
          </a:r>
          <a:r>
            <a:rPr lang="zh-CN" b="1" dirty="0"/>
            <a:t>编制普查单位名录</a:t>
          </a:r>
          <a:endParaRPr lang="zh-CN" altLang="en-US" b="1" dirty="0"/>
        </a:p>
      </dgm:t>
    </dgm:pt>
    <dgm:pt modelId="{3572F42B-6825-41B5-80FD-D0E52DA22E97}" type="parTrans" cxnId="{6536C360-F646-42AF-8C37-123295C79284}">
      <dgm:prSet/>
      <dgm:spPr/>
      <dgm:t>
        <a:bodyPr/>
        <a:lstStyle/>
        <a:p>
          <a:endParaRPr lang="zh-CN" altLang="en-US"/>
        </a:p>
      </dgm:t>
    </dgm:pt>
    <dgm:pt modelId="{E5D69CC6-AD87-4E19-81A4-61DA0B3529D9}" type="sibTrans" cxnId="{6536C360-F646-42AF-8C37-123295C79284}">
      <dgm:prSet/>
      <dgm:spPr/>
      <dgm:t>
        <a:bodyPr/>
        <a:lstStyle/>
        <a:p>
          <a:endParaRPr lang="zh-CN" altLang="en-US"/>
        </a:p>
      </dgm:t>
    </dgm:pt>
    <dgm:pt modelId="{B0A1088C-C9F4-41D2-AC37-36192AA92AE3}">
      <dgm:prSet/>
      <dgm:spPr/>
      <dgm:t>
        <a:bodyPr/>
        <a:lstStyle/>
        <a:p>
          <a:r>
            <a:rPr lang="zh-CN" altLang="en-US" b="1" dirty="0"/>
            <a:t>数据检查与</a:t>
          </a:r>
          <a:endParaRPr lang="en-US" altLang="zh-CN" b="1" dirty="0"/>
        </a:p>
        <a:p>
          <a:r>
            <a:rPr lang="zh-CN" altLang="en-US" b="1" dirty="0"/>
            <a:t>评估</a:t>
          </a:r>
        </a:p>
      </dgm:t>
    </dgm:pt>
    <dgm:pt modelId="{BA68097A-884E-402B-8A7E-6FFDE333A3EA}" type="parTrans" cxnId="{A0AABBA5-7167-4193-94B9-5763A8CB4C36}">
      <dgm:prSet/>
      <dgm:spPr/>
      <dgm:t>
        <a:bodyPr/>
        <a:lstStyle/>
        <a:p>
          <a:endParaRPr lang="zh-CN" altLang="en-US"/>
        </a:p>
      </dgm:t>
    </dgm:pt>
    <dgm:pt modelId="{BE760AAC-E295-4B45-B076-0DB536FD9CF3}" type="sibTrans" cxnId="{A0AABBA5-7167-4193-94B9-5763A8CB4C36}">
      <dgm:prSet/>
      <dgm:spPr/>
      <dgm:t>
        <a:bodyPr/>
        <a:lstStyle/>
        <a:p>
          <a:endParaRPr lang="zh-CN" altLang="en-US"/>
        </a:p>
      </dgm:t>
    </dgm:pt>
    <dgm:pt modelId="{3FD2A819-E3BF-4C8E-A65B-99F81C8CA976}" type="pres">
      <dgm:prSet presAssocID="{FE831370-3DCE-4037-9B6D-F7DA58CE705E}" presName="CompostProcess" presStyleCnt="0">
        <dgm:presLayoutVars>
          <dgm:dir/>
          <dgm:resizeHandles val="exact"/>
        </dgm:presLayoutVars>
      </dgm:prSet>
      <dgm:spPr/>
    </dgm:pt>
    <dgm:pt modelId="{653D47FD-99AC-4EB7-BF55-A564405EF5C4}" type="pres">
      <dgm:prSet presAssocID="{FE831370-3DCE-4037-9B6D-F7DA58CE705E}" presName="arrow" presStyleLbl="bgShp" presStyleIdx="0" presStyleCnt="1" custScaleX="104313"/>
      <dgm:spPr/>
    </dgm:pt>
    <dgm:pt modelId="{5D7D03B4-16BE-485D-AC6D-F7AFA3E12578}" type="pres">
      <dgm:prSet presAssocID="{FE831370-3DCE-4037-9B6D-F7DA58CE705E}" presName="linearProcess" presStyleCnt="0"/>
      <dgm:spPr/>
    </dgm:pt>
    <dgm:pt modelId="{A704D2FC-2559-4D58-89DD-754EF99323D8}" type="pres">
      <dgm:prSet presAssocID="{1DEC6D57-95A7-439A-8027-E4A5AC986A19}" presName="textNode" presStyleLbl="node1" presStyleIdx="0" presStyleCnt="7">
        <dgm:presLayoutVars>
          <dgm:bulletEnabled val="1"/>
        </dgm:presLayoutVars>
      </dgm:prSet>
      <dgm:spPr/>
    </dgm:pt>
    <dgm:pt modelId="{2798F595-43A5-4818-BACF-5740EF43130E}" type="pres">
      <dgm:prSet presAssocID="{DBB8F54C-049E-4438-84F3-E92A4C8868E8}" presName="sibTrans" presStyleCnt="0"/>
      <dgm:spPr/>
    </dgm:pt>
    <dgm:pt modelId="{07D0B47A-ECD0-42EE-91F8-625DB2643223}" type="pres">
      <dgm:prSet presAssocID="{FAAC2E86-A2E7-4DF7-9824-75EDA2AFF267}" presName="textNode" presStyleLbl="node1" presStyleIdx="1" presStyleCnt="7">
        <dgm:presLayoutVars>
          <dgm:bulletEnabled val="1"/>
        </dgm:presLayoutVars>
      </dgm:prSet>
      <dgm:spPr/>
    </dgm:pt>
    <dgm:pt modelId="{5DD85CEE-3E1F-44CE-A74B-43F6E0B4DA4A}" type="pres">
      <dgm:prSet presAssocID="{A0749558-2909-475A-8FAC-5BEF31297676}" presName="sibTrans" presStyleCnt="0"/>
      <dgm:spPr/>
    </dgm:pt>
    <dgm:pt modelId="{965FFECE-4F8A-4A5C-B807-48D672C81B60}" type="pres">
      <dgm:prSet presAssocID="{F421A8D9-482E-403F-B563-2DB283A40DBD}" presName="textNode" presStyleLbl="node1" presStyleIdx="2" presStyleCnt="7">
        <dgm:presLayoutVars>
          <dgm:bulletEnabled val="1"/>
        </dgm:presLayoutVars>
      </dgm:prSet>
      <dgm:spPr/>
    </dgm:pt>
    <dgm:pt modelId="{3B03C424-699B-49BA-A4AC-979C8CD82B48}" type="pres">
      <dgm:prSet presAssocID="{0C6BAD29-6350-4D4C-947F-8CD94426D75C}" presName="sibTrans" presStyleCnt="0"/>
      <dgm:spPr/>
    </dgm:pt>
    <dgm:pt modelId="{6622ED36-CB82-48E7-9D53-4C1F5AFD630A}" type="pres">
      <dgm:prSet presAssocID="{E9C2BE21-104C-4A78-8B41-78E0A5664CEC}" presName="textNode" presStyleLbl="node1" presStyleIdx="3" presStyleCnt="7">
        <dgm:presLayoutVars>
          <dgm:bulletEnabled val="1"/>
        </dgm:presLayoutVars>
      </dgm:prSet>
      <dgm:spPr/>
    </dgm:pt>
    <dgm:pt modelId="{21FB671B-CBE4-4CA7-8030-743958CEE073}" type="pres">
      <dgm:prSet presAssocID="{DAB4C6FA-B114-4A93-BEFE-8442ABD22FBC}" presName="sibTrans" presStyleCnt="0"/>
      <dgm:spPr/>
    </dgm:pt>
    <dgm:pt modelId="{D9BDF1DA-73D7-40A0-8191-65766190668F}" type="pres">
      <dgm:prSet presAssocID="{3FAE0296-5C8A-4E87-B7A5-778E5A94DC35}" presName="textNode" presStyleLbl="node1" presStyleIdx="4" presStyleCnt="7">
        <dgm:presLayoutVars>
          <dgm:bulletEnabled val="1"/>
        </dgm:presLayoutVars>
      </dgm:prSet>
      <dgm:spPr/>
    </dgm:pt>
    <dgm:pt modelId="{824DE310-06BE-4257-959E-E0AFBDEF529F}" type="pres">
      <dgm:prSet presAssocID="{2D2537D1-6E4F-4300-8DF8-47FDA43D8857}" presName="sibTrans" presStyleCnt="0"/>
      <dgm:spPr/>
    </dgm:pt>
    <dgm:pt modelId="{54AA0DEC-EC26-4E43-8339-14C5ED9DAE80}" type="pres">
      <dgm:prSet presAssocID="{B0A1088C-C9F4-41D2-AC37-36192AA92AE3}" presName="textNode" presStyleLbl="node1" presStyleIdx="5" presStyleCnt="7">
        <dgm:presLayoutVars>
          <dgm:bulletEnabled val="1"/>
        </dgm:presLayoutVars>
      </dgm:prSet>
      <dgm:spPr/>
    </dgm:pt>
    <dgm:pt modelId="{E8394282-1653-4288-A32F-5925F479C7DB}" type="pres">
      <dgm:prSet presAssocID="{BE760AAC-E295-4B45-B076-0DB536FD9CF3}" presName="sibTrans" presStyleCnt="0"/>
      <dgm:spPr/>
    </dgm:pt>
    <dgm:pt modelId="{983D3326-1482-4B93-A8D2-43DF25D90D27}" type="pres">
      <dgm:prSet presAssocID="{AF28564E-A1D9-42D9-BA97-1ADDE96348A4}" presName="textNode" presStyleLbl="node1" presStyleIdx="6" presStyleCnt="7" custLinFactX="584" custLinFactNeighborX="100000" custLinFactNeighborY="-4339">
        <dgm:presLayoutVars>
          <dgm:bulletEnabled val="1"/>
        </dgm:presLayoutVars>
      </dgm:prSet>
      <dgm:spPr/>
    </dgm:pt>
  </dgm:ptLst>
  <dgm:cxnLst>
    <dgm:cxn modelId="{751FBC06-4CE4-4D13-84AD-3CDC8A9A6CD6}" type="presOf" srcId="{FAAC2E86-A2E7-4DF7-9824-75EDA2AFF267}" destId="{07D0B47A-ECD0-42EE-91F8-625DB2643223}" srcOrd="0" destOrd="0" presId="urn:microsoft.com/office/officeart/2005/8/layout/hProcess9"/>
    <dgm:cxn modelId="{29478508-C878-4046-A60E-44DDC186E0B2}" type="presOf" srcId="{B0A1088C-C9F4-41D2-AC37-36192AA92AE3}" destId="{54AA0DEC-EC26-4E43-8339-14C5ED9DAE80}" srcOrd="0" destOrd="0" presId="urn:microsoft.com/office/officeart/2005/8/layout/hProcess9"/>
    <dgm:cxn modelId="{ED9FDB0C-2BB8-4B28-9BAA-D3E0FF0FF1B8}" srcId="{FE831370-3DCE-4037-9B6D-F7DA58CE705E}" destId="{3FAE0296-5C8A-4E87-B7A5-778E5A94DC35}" srcOrd="4" destOrd="0" parTransId="{AE108313-72A0-4422-8633-BD73649BA1BD}" sibTransId="{2D2537D1-6E4F-4300-8DF8-47FDA43D8857}"/>
    <dgm:cxn modelId="{CDA41614-620C-415D-8117-69703EF19C6C}" srcId="{FE831370-3DCE-4037-9B6D-F7DA58CE705E}" destId="{FAAC2E86-A2E7-4DF7-9824-75EDA2AFF267}" srcOrd="1" destOrd="0" parTransId="{002DDE3E-172D-481D-901A-2A8B45DE72CD}" sibTransId="{A0749558-2909-475A-8FAC-5BEF31297676}"/>
    <dgm:cxn modelId="{77AF3A3C-30D8-4BE0-B312-7913921520B5}" type="presOf" srcId="{FE831370-3DCE-4037-9B6D-F7DA58CE705E}" destId="{3FD2A819-E3BF-4C8E-A65B-99F81C8CA976}" srcOrd="0" destOrd="0" presId="urn:microsoft.com/office/officeart/2005/8/layout/hProcess9"/>
    <dgm:cxn modelId="{6536C360-F646-42AF-8C37-123295C79284}" srcId="{FE831370-3DCE-4037-9B6D-F7DA58CE705E}" destId="{AF28564E-A1D9-42D9-BA97-1ADDE96348A4}" srcOrd="6" destOrd="0" parTransId="{3572F42B-6825-41B5-80FD-D0E52DA22E97}" sibTransId="{E5D69CC6-AD87-4E19-81A4-61DA0B3529D9}"/>
    <dgm:cxn modelId="{EF444C53-63EB-4815-B4E0-13EFD22E722D}" srcId="{FE831370-3DCE-4037-9B6D-F7DA58CE705E}" destId="{F421A8D9-482E-403F-B563-2DB283A40DBD}" srcOrd="2" destOrd="0" parTransId="{F45B294E-B2A6-4200-9265-054A05795674}" sibTransId="{0C6BAD29-6350-4D4C-947F-8CD94426D75C}"/>
    <dgm:cxn modelId="{83A9B484-2777-4BBB-B685-E03394CB4C88}" type="presOf" srcId="{AF28564E-A1D9-42D9-BA97-1ADDE96348A4}" destId="{983D3326-1482-4B93-A8D2-43DF25D90D27}" srcOrd="0" destOrd="0" presId="urn:microsoft.com/office/officeart/2005/8/layout/hProcess9"/>
    <dgm:cxn modelId="{D0CA5DA3-B195-45A6-8523-996D9E8CD153}" type="presOf" srcId="{F421A8D9-482E-403F-B563-2DB283A40DBD}" destId="{965FFECE-4F8A-4A5C-B807-48D672C81B60}" srcOrd="0" destOrd="0" presId="urn:microsoft.com/office/officeart/2005/8/layout/hProcess9"/>
    <dgm:cxn modelId="{A0AABBA5-7167-4193-94B9-5763A8CB4C36}" srcId="{FE831370-3DCE-4037-9B6D-F7DA58CE705E}" destId="{B0A1088C-C9F4-41D2-AC37-36192AA92AE3}" srcOrd="5" destOrd="0" parTransId="{BA68097A-884E-402B-8A7E-6FFDE333A3EA}" sibTransId="{BE760AAC-E295-4B45-B076-0DB536FD9CF3}"/>
    <dgm:cxn modelId="{03C938BB-4963-4B49-A5EB-7405AC9C0ABA}" type="presOf" srcId="{1DEC6D57-95A7-439A-8027-E4A5AC986A19}" destId="{A704D2FC-2559-4D58-89DD-754EF99323D8}" srcOrd="0" destOrd="0" presId="urn:microsoft.com/office/officeart/2005/8/layout/hProcess9"/>
    <dgm:cxn modelId="{857434C7-5424-4DE2-8F31-D3B8A46B5F4E}" srcId="{FE831370-3DCE-4037-9B6D-F7DA58CE705E}" destId="{1DEC6D57-95A7-439A-8027-E4A5AC986A19}" srcOrd="0" destOrd="0" parTransId="{606F9D84-F7FE-4019-865C-F016DB637FE6}" sibTransId="{DBB8F54C-049E-4438-84F3-E92A4C8868E8}"/>
    <dgm:cxn modelId="{E332CBE3-75F0-421C-BD37-AEEBD6981D9B}" type="presOf" srcId="{E9C2BE21-104C-4A78-8B41-78E0A5664CEC}" destId="{6622ED36-CB82-48E7-9D53-4C1F5AFD630A}" srcOrd="0" destOrd="0" presId="urn:microsoft.com/office/officeart/2005/8/layout/hProcess9"/>
    <dgm:cxn modelId="{CB4B10EE-0C16-4722-823C-0F9D70C34B7A}" type="presOf" srcId="{3FAE0296-5C8A-4E87-B7A5-778E5A94DC35}" destId="{D9BDF1DA-73D7-40A0-8191-65766190668F}" srcOrd="0" destOrd="0" presId="urn:microsoft.com/office/officeart/2005/8/layout/hProcess9"/>
    <dgm:cxn modelId="{1E3B79FB-DD64-46F5-80AB-4CC068183F43}" srcId="{FE831370-3DCE-4037-9B6D-F7DA58CE705E}" destId="{E9C2BE21-104C-4A78-8B41-78E0A5664CEC}" srcOrd="3" destOrd="0" parTransId="{8D8641F3-90B7-4974-8ED8-206814E02E87}" sibTransId="{DAB4C6FA-B114-4A93-BEFE-8442ABD22FBC}"/>
    <dgm:cxn modelId="{448C4AD4-397A-4648-865F-C89DFFD9B0CD}" type="presParOf" srcId="{3FD2A819-E3BF-4C8E-A65B-99F81C8CA976}" destId="{653D47FD-99AC-4EB7-BF55-A564405EF5C4}" srcOrd="0" destOrd="0" presId="urn:microsoft.com/office/officeart/2005/8/layout/hProcess9"/>
    <dgm:cxn modelId="{A7DDC184-2F30-4196-8149-78F2F8793777}" type="presParOf" srcId="{3FD2A819-E3BF-4C8E-A65B-99F81C8CA976}" destId="{5D7D03B4-16BE-485D-AC6D-F7AFA3E12578}" srcOrd="1" destOrd="0" presId="urn:microsoft.com/office/officeart/2005/8/layout/hProcess9"/>
    <dgm:cxn modelId="{3D74F9D8-39B3-450F-BE72-15ABC2599C96}" type="presParOf" srcId="{5D7D03B4-16BE-485D-AC6D-F7AFA3E12578}" destId="{A704D2FC-2559-4D58-89DD-754EF99323D8}" srcOrd="0" destOrd="0" presId="urn:microsoft.com/office/officeart/2005/8/layout/hProcess9"/>
    <dgm:cxn modelId="{D4E67C33-576B-4E63-AFB6-212DA7C81E87}" type="presParOf" srcId="{5D7D03B4-16BE-485D-AC6D-F7AFA3E12578}" destId="{2798F595-43A5-4818-BACF-5740EF43130E}" srcOrd="1" destOrd="0" presId="urn:microsoft.com/office/officeart/2005/8/layout/hProcess9"/>
    <dgm:cxn modelId="{F6DB3C5A-1575-469C-B473-F555F2ADF2E5}" type="presParOf" srcId="{5D7D03B4-16BE-485D-AC6D-F7AFA3E12578}" destId="{07D0B47A-ECD0-42EE-91F8-625DB2643223}" srcOrd="2" destOrd="0" presId="urn:microsoft.com/office/officeart/2005/8/layout/hProcess9"/>
    <dgm:cxn modelId="{328F30CA-A06B-4379-9AFA-806CD389B55E}" type="presParOf" srcId="{5D7D03B4-16BE-485D-AC6D-F7AFA3E12578}" destId="{5DD85CEE-3E1F-44CE-A74B-43F6E0B4DA4A}" srcOrd="3" destOrd="0" presId="urn:microsoft.com/office/officeart/2005/8/layout/hProcess9"/>
    <dgm:cxn modelId="{59DDFC7C-0417-4F22-9267-CB00ADACBB7D}" type="presParOf" srcId="{5D7D03B4-16BE-485D-AC6D-F7AFA3E12578}" destId="{965FFECE-4F8A-4A5C-B807-48D672C81B60}" srcOrd="4" destOrd="0" presId="urn:microsoft.com/office/officeart/2005/8/layout/hProcess9"/>
    <dgm:cxn modelId="{D8749387-C4DA-4B79-9AEF-B5000192C1A6}" type="presParOf" srcId="{5D7D03B4-16BE-485D-AC6D-F7AFA3E12578}" destId="{3B03C424-699B-49BA-A4AC-979C8CD82B48}" srcOrd="5" destOrd="0" presId="urn:microsoft.com/office/officeart/2005/8/layout/hProcess9"/>
    <dgm:cxn modelId="{9408FB53-F8D4-4642-A68E-C19BF65DB59F}" type="presParOf" srcId="{5D7D03B4-16BE-485D-AC6D-F7AFA3E12578}" destId="{6622ED36-CB82-48E7-9D53-4C1F5AFD630A}" srcOrd="6" destOrd="0" presId="urn:microsoft.com/office/officeart/2005/8/layout/hProcess9"/>
    <dgm:cxn modelId="{5AA62326-B757-42D6-986D-4A29EC4C2CD3}" type="presParOf" srcId="{5D7D03B4-16BE-485D-AC6D-F7AFA3E12578}" destId="{21FB671B-CBE4-4CA7-8030-743958CEE073}" srcOrd="7" destOrd="0" presId="urn:microsoft.com/office/officeart/2005/8/layout/hProcess9"/>
    <dgm:cxn modelId="{90B7A746-D177-482C-A069-575FE5DBF0B4}" type="presParOf" srcId="{5D7D03B4-16BE-485D-AC6D-F7AFA3E12578}" destId="{D9BDF1DA-73D7-40A0-8191-65766190668F}" srcOrd="8" destOrd="0" presId="urn:microsoft.com/office/officeart/2005/8/layout/hProcess9"/>
    <dgm:cxn modelId="{CE7A2C1F-9A3E-4EB9-B164-9B10209778DF}" type="presParOf" srcId="{5D7D03B4-16BE-485D-AC6D-F7AFA3E12578}" destId="{824DE310-06BE-4257-959E-E0AFBDEF529F}" srcOrd="9" destOrd="0" presId="urn:microsoft.com/office/officeart/2005/8/layout/hProcess9"/>
    <dgm:cxn modelId="{AD64FE61-23C8-403A-9708-0CB399AD8E98}" type="presParOf" srcId="{5D7D03B4-16BE-485D-AC6D-F7AFA3E12578}" destId="{54AA0DEC-EC26-4E43-8339-14C5ED9DAE80}" srcOrd="10" destOrd="0" presId="urn:microsoft.com/office/officeart/2005/8/layout/hProcess9"/>
    <dgm:cxn modelId="{FAE0BE64-0414-4B8C-9F2D-B705FA58DA7F}" type="presParOf" srcId="{5D7D03B4-16BE-485D-AC6D-F7AFA3E12578}" destId="{E8394282-1653-4288-A32F-5925F479C7DB}" srcOrd="11" destOrd="0" presId="urn:microsoft.com/office/officeart/2005/8/layout/hProcess9"/>
    <dgm:cxn modelId="{6B62ECFE-71D7-4B6F-B115-379EAAB68004}" type="presParOf" srcId="{5D7D03B4-16BE-485D-AC6D-F7AFA3E12578}" destId="{983D3326-1482-4B93-A8D2-43DF25D90D27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A8A0DA-C8B7-44A5-A4C2-02A8B3980B4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910B5B7-3C18-48E9-B3C7-BD23F801D705}">
      <dgm:prSet phldrT="[文本]"/>
      <dgm:spPr/>
      <dgm:t>
        <a:bodyPr/>
        <a:lstStyle/>
        <a:p>
          <a:r>
            <a:rPr lang="zh-CN" altLang="en-US" dirty="0"/>
            <a:t>收集部门数据</a:t>
          </a:r>
        </a:p>
      </dgm:t>
    </dgm:pt>
    <dgm:pt modelId="{CCAF82F8-973C-4579-84D6-21BC040D6B95}" type="parTrans" cxnId="{3281033F-E9BE-47BC-AEB4-60F269C21AB2}">
      <dgm:prSet/>
      <dgm:spPr/>
      <dgm:t>
        <a:bodyPr/>
        <a:lstStyle/>
        <a:p>
          <a:endParaRPr lang="zh-CN" altLang="en-US"/>
        </a:p>
      </dgm:t>
    </dgm:pt>
    <dgm:pt modelId="{67C473AA-BA09-43C0-A30B-1FD0D535D3DB}" type="sibTrans" cxnId="{3281033F-E9BE-47BC-AEB4-60F269C21AB2}">
      <dgm:prSet/>
      <dgm:spPr/>
      <dgm:t>
        <a:bodyPr/>
        <a:lstStyle/>
        <a:p>
          <a:endParaRPr lang="zh-CN" altLang="en-US"/>
        </a:p>
      </dgm:t>
    </dgm:pt>
    <dgm:pt modelId="{25F77F76-7FBE-486F-8A16-C80D1E38F219}">
      <dgm:prSet phldrT="[文本]" custT="1"/>
      <dgm:spPr/>
      <dgm:t>
        <a:bodyPr/>
        <a:lstStyle/>
        <a:p>
          <a:r>
            <a:rPr lang="en-US" altLang="zh-CN" sz="2000" b="1" dirty="0">
              <a:solidFill>
                <a:srgbClr val="FFFF00"/>
              </a:solidFill>
            </a:rPr>
            <a:t>4</a:t>
          </a:r>
          <a:r>
            <a:rPr lang="zh-CN" altLang="en-US" sz="2000" b="1" dirty="0">
              <a:solidFill>
                <a:srgbClr val="FFFF00"/>
              </a:solidFill>
            </a:rPr>
            <a:t>级收集</a:t>
          </a:r>
        </a:p>
      </dgm:t>
    </dgm:pt>
    <dgm:pt modelId="{54C95B9C-AA57-477D-8617-B882658F0BCA}" type="parTrans" cxnId="{4DA4A0AC-2B5C-4AE5-962D-9649F75E3870}">
      <dgm:prSet/>
      <dgm:spPr/>
      <dgm:t>
        <a:bodyPr/>
        <a:lstStyle/>
        <a:p>
          <a:endParaRPr lang="zh-CN" altLang="en-US"/>
        </a:p>
      </dgm:t>
    </dgm:pt>
    <dgm:pt modelId="{75A436FC-7756-4582-8EFD-5E831737583D}" type="sibTrans" cxnId="{4DA4A0AC-2B5C-4AE5-962D-9649F75E3870}">
      <dgm:prSet/>
      <dgm:spPr/>
      <dgm:t>
        <a:bodyPr/>
        <a:lstStyle/>
        <a:p>
          <a:endParaRPr lang="zh-CN" altLang="en-US"/>
        </a:p>
      </dgm:t>
    </dgm:pt>
    <dgm:pt modelId="{A9281205-71AA-438B-9196-58CAD3B4268C}">
      <dgm:prSet phldrT="[文本]"/>
      <dgm:spPr/>
      <dgm:t>
        <a:bodyPr/>
        <a:lstStyle/>
        <a:p>
          <a:r>
            <a:rPr lang="zh-CN" altLang="en-US" dirty="0"/>
            <a:t>整理部门数据</a:t>
          </a:r>
        </a:p>
      </dgm:t>
    </dgm:pt>
    <dgm:pt modelId="{A5C7C705-D71A-40A8-A9DD-0AC7728A0940}" type="parTrans" cxnId="{544E40B8-EAFF-4DB9-BA0E-2F1444CDD1A6}">
      <dgm:prSet/>
      <dgm:spPr/>
      <dgm:t>
        <a:bodyPr/>
        <a:lstStyle/>
        <a:p>
          <a:endParaRPr lang="zh-CN" altLang="en-US"/>
        </a:p>
      </dgm:t>
    </dgm:pt>
    <dgm:pt modelId="{0CE537CA-8851-4709-87D0-E197173B1912}" type="sibTrans" cxnId="{544E40B8-EAFF-4DB9-BA0E-2F1444CDD1A6}">
      <dgm:prSet/>
      <dgm:spPr/>
      <dgm:t>
        <a:bodyPr/>
        <a:lstStyle/>
        <a:p>
          <a:endParaRPr lang="zh-CN" altLang="en-US"/>
        </a:p>
      </dgm:t>
    </dgm:pt>
    <dgm:pt modelId="{78CB139C-211F-4442-8987-5563A8BECE1E}">
      <dgm:prSet phldrT="[文本]" custT="1"/>
      <dgm:spPr/>
      <dgm:t>
        <a:bodyPr/>
        <a:lstStyle/>
        <a:p>
          <a:r>
            <a:rPr lang="zh-CN" altLang="en-US" sz="2000" b="1" dirty="0">
              <a:solidFill>
                <a:srgbClr val="FFFF00"/>
              </a:solidFill>
            </a:rPr>
            <a:t>剔重规范</a:t>
          </a:r>
        </a:p>
      </dgm:t>
    </dgm:pt>
    <dgm:pt modelId="{0AC9E996-0E86-4D73-B965-C3ABCF773B08}" type="parTrans" cxnId="{28C95B31-5D04-4E8F-BB94-DD1955256933}">
      <dgm:prSet/>
      <dgm:spPr/>
      <dgm:t>
        <a:bodyPr/>
        <a:lstStyle/>
        <a:p>
          <a:endParaRPr lang="zh-CN" altLang="en-US"/>
        </a:p>
      </dgm:t>
    </dgm:pt>
    <dgm:pt modelId="{E261C062-80F9-4128-B9C8-DD5D74517AC5}" type="sibTrans" cxnId="{28C95B31-5D04-4E8F-BB94-DD1955256933}">
      <dgm:prSet/>
      <dgm:spPr/>
      <dgm:t>
        <a:bodyPr/>
        <a:lstStyle/>
        <a:p>
          <a:endParaRPr lang="zh-CN" altLang="en-US"/>
        </a:p>
      </dgm:t>
    </dgm:pt>
    <dgm:pt modelId="{31793C62-8462-42EF-B037-3BD0F3BAAB4E}">
      <dgm:prSet phldrT="[文本]"/>
      <dgm:spPr/>
      <dgm:t>
        <a:bodyPr/>
        <a:lstStyle/>
        <a:p>
          <a:r>
            <a:rPr lang="zh-CN" altLang="en-US" dirty="0"/>
            <a:t>下发部门数据</a:t>
          </a:r>
        </a:p>
      </dgm:t>
    </dgm:pt>
    <dgm:pt modelId="{F93D73D4-07AD-46C1-8856-8D4D06226F04}" type="parTrans" cxnId="{7BCD45B2-B531-49D0-9703-6A58E60C3110}">
      <dgm:prSet/>
      <dgm:spPr/>
      <dgm:t>
        <a:bodyPr/>
        <a:lstStyle/>
        <a:p>
          <a:endParaRPr lang="zh-CN" altLang="en-US"/>
        </a:p>
      </dgm:t>
    </dgm:pt>
    <dgm:pt modelId="{70F6EF1D-5E9D-4515-9365-80E3E51FEDBC}" type="sibTrans" cxnId="{7BCD45B2-B531-49D0-9703-6A58E60C3110}">
      <dgm:prSet/>
      <dgm:spPr/>
      <dgm:t>
        <a:bodyPr/>
        <a:lstStyle/>
        <a:p>
          <a:endParaRPr lang="zh-CN" altLang="en-US"/>
        </a:p>
      </dgm:t>
    </dgm:pt>
    <dgm:pt modelId="{66164EB2-0BE5-427E-8D61-9D978B8DE7BF}">
      <dgm:prSet phldrT="[文本]" custT="1"/>
      <dgm:spPr/>
      <dgm:t>
        <a:bodyPr/>
        <a:lstStyle/>
        <a:p>
          <a:r>
            <a:rPr lang="zh-CN" altLang="en-US" sz="2000" b="1" dirty="0">
              <a:solidFill>
                <a:srgbClr val="FFFF00"/>
              </a:solidFill>
            </a:rPr>
            <a:t>逐级下发</a:t>
          </a:r>
        </a:p>
      </dgm:t>
    </dgm:pt>
    <dgm:pt modelId="{3BE73584-D457-47D1-BF2D-3265EA2C4039}" type="parTrans" cxnId="{1E84850E-2C71-4618-B61D-47DA2E6DE6BF}">
      <dgm:prSet/>
      <dgm:spPr/>
      <dgm:t>
        <a:bodyPr/>
        <a:lstStyle/>
        <a:p>
          <a:endParaRPr lang="zh-CN" altLang="en-US"/>
        </a:p>
      </dgm:t>
    </dgm:pt>
    <dgm:pt modelId="{D2C1CDD1-2DFE-4C3F-BFF9-EEE424347EEB}" type="sibTrans" cxnId="{1E84850E-2C71-4618-B61D-47DA2E6DE6BF}">
      <dgm:prSet/>
      <dgm:spPr/>
      <dgm:t>
        <a:bodyPr/>
        <a:lstStyle/>
        <a:p>
          <a:endParaRPr lang="zh-CN" altLang="en-US"/>
        </a:p>
      </dgm:t>
    </dgm:pt>
    <dgm:pt modelId="{EA940B24-0763-4464-BBC3-673E830C84DD}" type="pres">
      <dgm:prSet presAssocID="{22A8A0DA-C8B7-44A5-A4C2-02A8B3980B4F}" presName="rootnode" presStyleCnt="0">
        <dgm:presLayoutVars>
          <dgm:chMax/>
          <dgm:chPref/>
          <dgm:dir/>
          <dgm:animLvl val="lvl"/>
        </dgm:presLayoutVars>
      </dgm:prSet>
      <dgm:spPr/>
    </dgm:pt>
    <dgm:pt modelId="{DF9D4BAB-BF67-4443-8568-0AC280E6E5AB}" type="pres">
      <dgm:prSet presAssocID="{D910B5B7-3C18-48E9-B3C7-BD23F801D705}" presName="composite" presStyleCnt="0"/>
      <dgm:spPr/>
    </dgm:pt>
    <dgm:pt modelId="{EED740A7-8598-44F2-BC26-A67C47B8C1B3}" type="pres">
      <dgm:prSet presAssocID="{D910B5B7-3C18-48E9-B3C7-BD23F801D705}" presName="bentUpArrow1" presStyleLbl="alignImgPlace1" presStyleIdx="0" presStyleCnt="2"/>
      <dgm:spPr/>
    </dgm:pt>
    <dgm:pt modelId="{3D59863A-5B66-4B93-A1E4-81684D761E5F}" type="pres">
      <dgm:prSet presAssocID="{D910B5B7-3C18-48E9-B3C7-BD23F801D70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BB011423-613A-4E01-A8C1-04A6D1B55F48}" type="pres">
      <dgm:prSet presAssocID="{D910B5B7-3C18-48E9-B3C7-BD23F801D70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3DF1DFC-5189-47F8-B054-F49B276BD0E7}" type="pres">
      <dgm:prSet presAssocID="{67C473AA-BA09-43C0-A30B-1FD0D535D3DB}" presName="sibTrans" presStyleCnt="0"/>
      <dgm:spPr/>
    </dgm:pt>
    <dgm:pt modelId="{29625B78-C99E-4A0C-A37A-4E0F2DD2CDF7}" type="pres">
      <dgm:prSet presAssocID="{A9281205-71AA-438B-9196-58CAD3B4268C}" presName="composite" presStyleCnt="0"/>
      <dgm:spPr/>
    </dgm:pt>
    <dgm:pt modelId="{7B78E9BA-F9F9-4ACE-AEA1-51F12E62F2BA}" type="pres">
      <dgm:prSet presAssocID="{A9281205-71AA-438B-9196-58CAD3B4268C}" presName="bentUpArrow1" presStyleLbl="alignImgPlace1" presStyleIdx="1" presStyleCnt="2"/>
      <dgm:spPr/>
    </dgm:pt>
    <dgm:pt modelId="{CD7176AF-E795-4EED-A731-11276508D114}" type="pres">
      <dgm:prSet presAssocID="{A9281205-71AA-438B-9196-58CAD3B4268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3A0C083-525D-4F08-8529-C06D2002599D}" type="pres">
      <dgm:prSet presAssocID="{A9281205-71AA-438B-9196-58CAD3B4268C}" presName="ChildText" presStyleLbl="revTx" presStyleIdx="1" presStyleCnt="3" custScaleX="121548" custLinFactNeighborX="13063" custLinFactNeighborY="933">
        <dgm:presLayoutVars>
          <dgm:chMax val="0"/>
          <dgm:chPref val="0"/>
          <dgm:bulletEnabled val="1"/>
        </dgm:presLayoutVars>
      </dgm:prSet>
      <dgm:spPr/>
    </dgm:pt>
    <dgm:pt modelId="{34C93DC3-5519-4351-99A4-1127F47D8485}" type="pres">
      <dgm:prSet presAssocID="{0CE537CA-8851-4709-87D0-E197173B1912}" presName="sibTrans" presStyleCnt="0"/>
      <dgm:spPr/>
    </dgm:pt>
    <dgm:pt modelId="{F7F821D4-0A82-4E8C-A0A7-094917AA36D7}" type="pres">
      <dgm:prSet presAssocID="{31793C62-8462-42EF-B037-3BD0F3BAAB4E}" presName="composite" presStyleCnt="0"/>
      <dgm:spPr/>
    </dgm:pt>
    <dgm:pt modelId="{255FD3B0-7DFD-4B51-AD0C-E4642884BFA8}" type="pres">
      <dgm:prSet presAssocID="{31793C62-8462-42EF-B037-3BD0F3BAAB4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99BE3D08-49BB-4AA6-938E-144732D0BC77}" type="pres">
      <dgm:prSet presAssocID="{31793C62-8462-42EF-B037-3BD0F3BAAB4E}" presName="FinalChildText" presStyleLbl="revTx" presStyleIdx="2" presStyleCnt="3" custScaleX="125088" custLinFactNeighborX="18143" custLinFactNeighborY="933">
        <dgm:presLayoutVars>
          <dgm:chMax val="0"/>
          <dgm:chPref val="0"/>
          <dgm:bulletEnabled val="1"/>
        </dgm:presLayoutVars>
      </dgm:prSet>
      <dgm:spPr/>
    </dgm:pt>
  </dgm:ptLst>
  <dgm:cxnLst>
    <dgm:cxn modelId="{1E84850E-2C71-4618-B61D-47DA2E6DE6BF}" srcId="{31793C62-8462-42EF-B037-3BD0F3BAAB4E}" destId="{66164EB2-0BE5-427E-8D61-9D978B8DE7BF}" srcOrd="0" destOrd="0" parTransId="{3BE73584-D457-47D1-BF2D-3265EA2C4039}" sibTransId="{D2C1CDD1-2DFE-4C3F-BFF9-EEE424347EEB}"/>
    <dgm:cxn modelId="{28C95B31-5D04-4E8F-BB94-DD1955256933}" srcId="{A9281205-71AA-438B-9196-58CAD3B4268C}" destId="{78CB139C-211F-4442-8987-5563A8BECE1E}" srcOrd="0" destOrd="0" parTransId="{0AC9E996-0E86-4D73-B965-C3ABCF773B08}" sibTransId="{E261C062-80F9-4128-B9C8-DD5D74517AC5}"/>
    <dgm:cxn modelId="{CC2F4E38-A810-4FD3-A46B-6058913A0F3B}" type="presOf" srcId="{A9281205-71AA-438B-9196-58CAD3B4268C}" destId="{CD7176AF-E795-4EED-A731-11276508D114}" srcOrd="0" destOrd="0" presId="urn:microsoft.com/office/officeart/2005/8/layout/StepDownProcess"/>
    <dgm:cxn modelId="{08F2633C-A26F-4961-A5EB-722EBCB00A69}" type="presOf" srcId="{66164EB2-0BE5-427E-8D61-9D978B8DE7BF}" destId="{99BE3D08-49BB-4AA6-938E-144732D0BC77}" srcOrd="0" destOrd="0" presId="urn:microsoft.com/office/officeart/2005/8/layout/StepDownProcess"/>
    <dgm:cxn modelId="{3281033F-E9BE-47BC-AEB4-60F269C21AB2}" srcId="{22A8A0DA-C8B7-44A5-A4C2-02A8B3980B4F}" destId="{D910B5B7-3C18-48E9-B3C7-BD23F801D705}" srcOrd="0" destOrd="0" parTransId="{CCAF82F8-973C-4579-84D6-21BC040D6B95}" sibTransId="{67C473AA-BA09-43C0-A30B-1FD0D535D3DB}"/>
    <dgm:cxn modelId="{5031F85D-C3B6-4CC4-A799-D592E69E71B7}" type="presOf" srcId="{22A8A0DA-C8B7-44A5-A4C2-02A8B3980B4F}" destId="{EA940B24-0763-4464-BBC3-673E830C84DD}" srcOrd="0" destOrd="0" presId="urn:microsoft.com/office/officeart/2005/8/layout/StepDownProcess"/>
    <dgm:cxn modelId="{FA138D77-A090-4CD4-BB9A-B62890BCB76D}" type="presOf" srcId="{78CB139C-211F-4442-8987-5563A8BECE1E}" destId="{63A0C083-525D-4F08-8529-C06D2002599D}" srcOrd="0" destOrd="0" presId="urn:microsoft.com/office/officeart/2005/8/layout/StepDownProcess"/>
    <dgm:cxn modelId="{0364BBA8-4D48-48D4-BA85-AC42F0F96A21}" type="presOf" srcId="{D910B5B7-3C18-48E9-B3C7-BD23F801D705}" destId="{3D59863A-5B66-4B93-A1E4-81684D761E5F}" srcOrd="0" destOrd="0" presId="urn:microsoft.com/office/officeart/2005/8/layout/StepDownProcess"/>
    <dgm:cxn modelId="{4DA4A0AC-2B5C-4AE5-962D-9649F75E3870}" srcId="{D910B5B7-3C18-48E9-B3C7-BD23F801D705}" destId="{25F77F76-7FBE-486F-8A16-C80D1E38F219}" srcOrd="0" destOrd="0" parTransId="{54C95B9C-AA57-477D-8617-B882658F0BCA}" sibTransId="{75A436FC-7756-4582-8EFD-5E831737583D}"/>
    <dgm:cxn modelId="{7BCD45B2-B531-49D0-9703-6A58E60C3110}" srcId="{22A8A0DA-C8B7-44A5-A4C2-02A8B3980B4F}" destId="{31793C62-8462-42EF-B037-3BD0F3BAAB4E}" srcOrd="2" destOrd="0" parTransId="{F93D73D4-07AD-46C1-8856-8D4D06226F04}" sibTransId="{70F6EF1D-5E9D-4515-9365-80E3E51FEDBC}"/>
    <dgm:cxn modelId="{544E40B8-EAFF-4DB9-BA0E-2F1444CDD1A6}" srcId="{22A8A0DA-C8B7-44A5-A4C2-02A8B3980B4F}" destId="{A9281205-71AA-438B-9196-58CAD3B4268C}" srcOrd="1" destOrd="0" parTransId="{A5C7C705-D71A-40A8-A9DD-0AC7728A0940}" sibTransId="{0CE537CA-8851-4709-87D0-E197173B1912}"/>
    <dgm:cxn modelId="{B7EE34BD-82D4-403A-9C52-6F1568198526}" type="presOf" srcId="{25F77F76-7FBE-486F-8A16-C80D1E38F219}" destId="{BB011423-613A-4E01-A8C1-04A6D1B55F48}" srcOrd="0" destOrd="0" presId="urn:microsoft.com/office/officeart/2005/8/layout/StepDownProcess"/>
    <dgm:cxn modelId="{175004EC-3FF7-40A7-8E77-1C102E376727}" type="presOf" srcId="{31793C62-8462-42EF-B037-3BD0F3BAAB4E}" destId="{255FD3B0-7DFD-4B51-AD0C-E4642884BFA8}" srcOrd="0" destOrd="0" presId="urn:microsoft.com/office/officeart/2005/8/layout/StepDownProcess"/>
    <dgm:cxn modelId="{ECF1F83C-C948-4E45-8661-EEF882857FD5}" type="presParOf" srcId="{EA940B24-0763-4464-BBC3-673E830C84DD}" destId="{DF9D4BAB-BF67-4443-8568-0AC280E6E5AB}" srcOrd="0" destOrd="0" presId="urn:microsoft.com/office/officeart/2005/8/layout/StepDownProcess"/>
    <dgm:cxn modelId="{09B3D616-3D29-4D79-9721-B3F4AD4C9401}" type="presParOf" srcId="{DF9D4BAB-BF67-4443-8568-0AC280E6E5AB}" destId="{EED740A7-8598-44F2-BC26-A67C47B8C1B3}" srcOrd="0" destOrd="0" presId="urn:microsoft.com/office/officeart/2005/8/layout/StepDownProcess"/>
    <dgm:cxn modelId="{129D1F22-CB1F-4318-85A9-1DA665D2590B}" type="presParOf" srcId="{DF9D4BAB-BF67-4443-8568-0AC280E6E5AB}" destId="{3D59863A-5B66-4B93-A1E4-81684D761E5F}" srcOrd="1" destOrd="0" presId="urn:microsoft.com/office/officeart/2005/8/layout/StepDownProcess"/>
    <dgm:cxn modelId="{813F31AB-89E2-4E45-AB58-5FEEFFB3F6D4}" type="presParOf" srcId="{DF9D4BAB-BF67-4443-8568-0AC280E6E5AB}" destId="{BB011423-613A-4E01-A8C1-04A6D1B55F48}" srcOrd="2" destOrd="0" presId="urn:microsoft.com/office/officeart/2005/8/layout/StepDownProcess"/>
    <dgm:cxn modelId="{A8EB54F5-5165-4B2C-85B9-A26DDB1B6A51}" type="presParOf" srcId="{EA940B24-0763-4464-BBC3-673E830C84DD}" destId="{53DF1DFC-5189-47F8-B054-F49B276BD0E7}" srcOrd="1" destOrd="0" presId="urn:microsoft.com/office/officeart/2005/8/layout/StepDownProcess"/>
    <dgm:cxn modelId="{84D662F9-9FE7-474A-9DF2-4492A9A28EC1}" type="presParOf" srcId="{EA940B24-0763-4464-BBC3-673E830C84DD}" destId="{29625B78-C99E-4A0C-A37A-4E0F2DD2CDF7}" srcOrd="2" destOrd="0" presId="urn:microsoft.com/office/officeart/2005/8/layout/StepDownProcess"/>
    <dgm:cxn modelId="{C743EB40-5DB2-4236-81DB-22982ABBEB86}" type="presParOf" srcId="{29625B78-C99E-4A0C-A37A-4E0F2DD2CDF7}" destId="{7B78E9BA-F9F9-4ACE-AEA1-51F12E62F2BA}" srcOrd="0" destOrd="0" presId="urn:microsoft.com/office/officeart/2005/8/layout/StepDownProcess"/>
    <dgm:cxn modelId="{961E7157-DE9F-4772-A1A1-E08CCAEE3647}" type="presParOf" srcId="{29625B78-C99E-4A0C-A37A-4E0F2DD2CDF7}" destId="{CD7176AF-E795-4EED-A731-11276508D114}" srcOrd="1" destOrd="0" presId="urn:microsoft.com/office/officeart/2005/8/layout/StepDownProcess"/>
    <dgm:cxn modelId="{4F66BEC8-FAEA-40C7-AF88-90ABD4293861}" type="presParOf" srcId="{29625B78-C99E-4A0C-A37A-4E0F2DD2CDF7}" destId="{63A0C083-525D-4F08-8529-C06D2002599D}" srcOrd="2" destOrd="0" presId="urn:microsoft.com/office/officeart/2005/8/layout/StepDownProcess"/>
    <dgm:cxn modelId="{C80C34E7-4977-4955-A33B-B5287931B6E2}" type="presParOf" srcId="{EA940B24-0763-4464-BBC3-673E830C84DD}" destId="{34C93DC3-5519-4351-99A4-1127F47D8485}" srcOrd="3" destOrd="0" presId="urn:microsoft.com/office/officeart/2005/8/layout/StepDownProcess"/>
    <dgm:cxn modelId="{39575D92-76F3-4FB7-B4B6-F9E0697D3E55}" type="presParOf" srcId="{EA940B24-0763-4464-BBC3-673E830C84DD}" destId="{F7F821D4-0A82-4E8C-A0A7-094917AA36D7}" srcOrd="4" destOrd="0" presId="urn:microsoft.com/office/officeart/2005/8/layout/StepDownProcess"/>
    <dgm:cxn modelId="{C9E3BCC6-C5EA-4BC9-99F4-CB9FDDC92893}" type="presParOf" srcId="{F7F821D4-0A82-4E8C-A0A7-094917AA36D7}" destId="{255FD3B0-7DFD-4B51-AD0C-E4642884BFA8}" srcOrd="0" destOrd="0" presId="urn:microsoft.com/office/officeart/2005/8/layout/StepDownProcess"/>
    <dgm:cxn modelId="{D8AB7001-5342-47C4-8434-6BD4E68C3DA5}" type="presParOf" srcId="{F7F821D4-0A82-4E8C-A0A7-094917AA36D7}" destId="{99BE3D08-49BB-4AA6-938E-144732D0BC7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831370-3DCE-4037-9B6D-F7DA58CE70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DEC6D57-95A7-439A-8027-E4A5AC986A19}">
      <dgm:prSet phldrT="[文本]"/>
      <dgm:spPr/>
      <dgm:t>
        <a:bodyPr/>
        <a:lstStyle/>
        <a:p>
          <a:r>
            <a:rPr lang="zh-CN" b="1" dirty="0"/>
            <a:t>收集整理部门</a:t>
          </a:r>
          <a:r>
            <a:rPr lang="zh-CN" altLang="en-US" b="1" dirty="0"/>
            <a:t>和统计</a:t>
          </a:r>
          <a:r>
            <a:rPr lang="zh-CN" b="1" dirty="0"/>
            <a:t>数据</a:t>
          </a:r>
          <a:endParaRPr lang="zh-CN" altLang="en-US" b="1" dirty="0"/>
        </a:p>
      </dgm:t>
    </dgm:pt>
    <dgm:pt modelId="{606F9D84-F7FE-4019-865C-F016DB637FE6}" type="parTrans" cxnId="{857434C7-5424-4DE2-8F31-D3B8A46B5F4E}">
      <dgm:prSet/>
      <dgm:spPr/>
      <dgm:t>
        <a:bodyPr/>
        <a:lstStyle/>
        <a:p>
          <a:endParaRPr lang="zh-CN" altLang="en-US"/>
        </a:p>
      </dgm:t>
    </dgm:pt>
    <dgm:pt modelId="{DBB8F54C-049E-4438-84F3-E92A4C8868E8}" type="sibTrans" cxnId="{857434C7-5424-4DE2-8F31-D3B8A46B5F4E}">
      <dgm:prSet/>
      <dgm:spPr/>
      <dgm:t>
        <a:bodyPr/>
        <a:lstStyle/>
        <a:p>
          <a:endParaRPr lang="zh-CN" altLang="en-US"/>
        </a:p>
      </dgm:t>
    </dgm:pt>
    <dgm:pt modelId="{FAAC2E86-A2E7-4DF7-9824-75EDA2AFF267}">
      <dgm:prSet phldrT="[文本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b="1" dirty="0"/>
            <a:t>编制清查底册</a:t>
          </a:r>
          <a:endParaRPr lang="zh-CN" altLang="en-US" b="1" dirty="0"/>
        </a:p>
      </dgm:t>
    </dgm:pt>
    <dgm:pt modelId="{002DDE3E-172D-481D-901A-2A8B45DE72CD}" type="parTrans" cxnId="{CDA41614-620C-415D-8117-69703EF19C6C}">
      <dgm:prSet/>
      <dgm:spPr/>
      <dgm:t>
        <a:bodyPr/>
        <a:lstStyle/>
        <a:p>
          <a:endParaRPr lang="zh-CN" altLang="en-US"/>
        </a:p>
      </dgm:t>
    </dgm:pt>
    <dgm:pt modelId="{A0749558-2909-475A-8FAC-5BEF31297676}" type="sibTrans" cxnId="{CDA41614-620C-415D-8117-69703EF19C6C}">
      <dgm:prSet/>
      <dgm:spPr/>
      <dgm:t>
        <a:bodyPr/>
        <a:lstStyle/>
        <a:p>
          <a:endParaRPr lang="zh-CN" altLang="en-US"/>
        </a:p>
      </dgm:t>
    </dgm:pt>
    <dgm:pt modelId="{F421A8D9-482E-403F-B563-2DB283A40DBD}">
      <dgm:prSet phldrT="[文本]"/>
      <dgm:spPr/>
      <dgm:t>
        <a:bodyPr/>
        <a:lstStyle/>
        <a:p>
          <a:r>
            <a:rPr lang="zh-CN" b="1" dirty="0"/>
            <a:t>地毯式清查</a:t>
          </a:r>
          <a:endParaRPr lang="zh-CN" altLang="en-US" b="1" dirty="0"/>
        </a:p>
      </dgm:t>
    </dgm:pt>
    <dgm:pt modelId="{F45B294E-B2A6-4200-9265-054A05795674}" type="parTrans" cxnId="{EF444C53-63EB-4815-B4E0-13EFD22E722D}">
      <dgm:prSet/>
      <dgm:spPr/>
      <dgm:t>
        <a:bodyPr/>
        <a:lstStyle/>
        <a:p>
          <a:endParaRPr lang="zh-CN" altLang="en-US"/>
        </a:p>
      </dgm:t>
    </dgm:pt>
    <dgm:pt modelId="{0C6BAD29-6350-4D4C-947F-8CD94426D75C}" type="sibTrans" cxnId="{EF444C53-63EB-4815-B4E0-13EFD22E722D}">
      <dgm:prSet/>
      <dgm:spPr/>
      <dgm:t>
        <a:bodyPr/>
        <a:lstStyle/>
        <a:p>
          <a:endParaRPr lang="zh-CN" altLang="en-US"/>
        </a:p>
      </dgm:t>
    </dgm:pt>
    <dgm:pt modelId="{E9C2BE21-104C-4A78-8B41-78E0A5664CE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b="1" dirty="0"/>
            <a:t>数据</a:t>
          </a:r>
          <a:r>
            <a:rPr lang="zh-CN" altLang="zh-CN" b="1" dirty="0"/>
            <a:t>编码与</a:t>
          </a:r>
          <a:endParaRPr lang="en-US" altLang="zh-CN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审核</a:t>
          </a:r>
          <a:endParaRPr lang="zh-CN" altLang="en-US" b="1" dirty="0"/>
        </a:p>
      </dgm:t>
    </dgm:pt>
    <dgm:pt modelId="{8D8641F3-90B7-4974-8ED8-206814E02E87}" type="parTrans" cxnId="{1E3B79FB-DD64-46F5-80AB-4CC068183F43}">
      <dgm:prSet/>
      <dgm:spPr/>
      <dgm:t>
        <a:bodyPr/>
        <a:lstStyle/>
        <a:p>
          <a:endParaRPr lang="zh-CN" altLang="en-US"/>
        </a:p>
      </dgm:t>
    </dgm:pt>
    <dgm:pt modelId="{DAB4C6FA-B114-4A93-BEFE-8442ABD22FBC}" type="sibTrans" cxnId="{1E3B79FB-DD64-46F5-80AB-4CC068183F43}">
      <dgm:prSet/>
      <dgm:spPr/>
      <dgm:t>
        <a:bodyPr/>
        <a:lstStyle/>
        <a:p>
          <a:endParaRPr lang="zh-CN" altLang="en-US"/>
        </a:p>
      </dgm:t>
    </dgm:pt>
    <dgm:pt modelId="{3FAE0296-5C8A-4E87-B7A5-778E5A94DC3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查</a:t>
          </a:r>
          <a:r>
            <a:rPr lang="zh-CN" altLang="en-US" b="1" dirty="0"/>
            <a:t>疑</a:t>
          </a:r>
          <a:endParaRPr lang="en-US" altLang="zh-CN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补漏</a:t>
          </a:r>
          <a:endParaRPr lang="zh-CN" altLang="en-US" b="1" dirty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gm:t>
    </dgm:pt>
    <dgm:pt modelId="{AE108313-72A0-4422-8633-BD73649BA1BD}" type="parTrans" cxnId="{ED9FDB0C-2BB8-4B28-9BAA-D3E0FF0FF1B8}">
      <dgm:prSet/>
      <dgm:spPr/>
      <dgm:t>
        <a:bodyPr/>
        <a:lstStyle/>
        <a:p>
          <a:endParaRPr lang="zh-CN" altLang="en-US"/>
        </a:p>
      </dgm:t>
    </dgm:pt>
    <dgm:pt modelId="{2D2537D1-6E4F-4300-8DF8-47FDA43D8857}" type="sibTrans" cxnId="{ED9FDB0C-2BB8-4B28-9BAA-D3E0FF0FF1B8}">
      <dgm:prSet/>
      <dgm:spPr/>
      <dgm:t>
        <a:bodyPr/>
        <a:lstStyle/>
        <a:p>
          <a:endParaRPr lang="zh-CN" altLang="en-US"/>
        </a:p>
      </dgm:t>
    </dgm:pt>
    <dgm:pt modelId="{AF28564E-A1D9-42D9-BA97-1ADDE96348A4}">
      <dgm:prSet/>
      <dgm:spPr/>
      <dgm:t>
        <a:bodyPr/>
        <a:lstStyle/>
        <a:p>
          <a:r>
            <a:rPr lang="zh-CN" b="1" dirty="0"/>
            <a:t>上报清查结果</a:t>
          </a:r>
          <a:r>
            <a:rPr lang="zh-CN" altLang="en-US" b="1" dirty="0"/>
            <a:t>、</a:t>
          </a:r>
          <a:r>
            <a:rPr lang="zh-CN" b="1" dirty="0"/>
            <a:t>编制普查单位名录</a:t>
          </a:r>
          <a:endParaRPr lang="zh-CN" altLang="en-US" b="1" dirty="0"/>
        </a:p>
      </dgm:t>
    </dgm:pt>
    <dgm:pt modelId="{3572F42B-6825-41B5-80FD-D0E52DA22E97}" type="parTrans" cxnId="{6536C360-F646-42AF-8C37-123295C79284}">
      <dgm:prSet/>
      <dgm:spPr/>
      <dgm:t>
        <a:bodyPr/>
        <a:lstStyle/>
        <a:p>
          <a:endParaRPr lang="zh-CN" altLang="en-US"/>
        </a:p>
      </dgm:t>
    </dgm:pt>
    <dgm:pt modelId="{E5D69CC6-AD87-4E19-81A4-61DA0B3529D9}" type="sibTrans" cxnId="{6536C360-F646-42AF-8C37-123295C79284}">
      <dgm:prSet/>
      <dgm:spPr/>
      <dgm:t>
        <a:bodyPr/>
        <a:lstStyle/>
        <a:p>
          <a:endParaRPr lang="zh-CN" altLang="en-US"/>
        </a:p>
      </dgm:t>
    </dgm:pt>
    <dgm:pt modelId="{B0A1088C-C9F4-41D2-AC37-36192AA92AE3}">
      <dgm:prSet/>
      <dgm:spPr/>
      <dgm:t>
        <a:bodyPr/>
        <a:lstStyle/>
        <a:p>
          <a:r>
            <a:rPr lang="zh-CN" altLang="en-US" b="1" dirty="0"/>
            <a:t>数据检查与</a:t>
          </a:r>
          <a:endParaRPr lang="en-US" altLang="zh-CN" b="1" dirty="0"/>
        </a:p>
        <a:p>
          <a:r>
            <a:rPr lang="zh-CN" altLang="en-US" b="1" dirty="0"/>
            <a:t>评估</a:t>
          </a:r>
        </a:p>
      </dgm:t>
    </dgm:pt>
    <dgm:pt modelId="{BA68097A-884E-402B-8A7E-6FFDE333A3EA}" type="parTrans" cxnId="{A0AABBA5-7167-4193-94B9-5763A8CB4C36}">
      <dgm:prSet/>
      <dgm:spPr/>
      <dgm:t>
        <a:bodyPr/>
        <a:lstStyle/>
        <a:p>
          <a:endParaRPr lang="zh-CN" altLang="en-US"/>
        </a:p>
      </dgm:t>
    </dgm:pt>
    <dgm:pt modelId="{BE760AAC-E295-4B45-B076-0DB536FD9CF3}" type="sibTrans" cxnId="{A0AABBA5-7167-4193-94B9-5763A8CB4C36}">
      <dgm:prSet/>
      <dgm:spPr/>
      <dgm:t>
        <a:bodyPr/>
        <a:lstStyle/>
        <a:p>
          <a:endParaRPr lang="zh-CN" altLang="en-US"/>
        </a:p>
      </dgm:t>
    </dgm:pt>
    <dgm:pt modelId="{3FD2A819-E3BF-4C8E-A65B-99F81C8CA976}" type="pres">
      <dgm:prSet presAssocID="{FE831370-3DCE-4037-9B6D-F7DA58CE705E}" presName="CompostProcess" presStyleCnt="0">
        <dgm:presLayoutVars>
          <dgm:dir/>
          <dgm:resizeHandles val="exact"/>
        </dgm:presLayoutVars>
      </dgm:prSet>
      <dgm:spPr/>
    </dgm:pt>
    <dgm:pt modelId="{653D47FD-99AC-4EB7-BF55-A564405EF5C4}" type="pres">
      <dgm:prSet presAssocID="{FE831370-3DCE-4037-9B6D-F7DA58CE705E}" presName="arrow" presStyleLbl="bgShp" presStyleIdx="0" presStyleCnt="1"/>
      <dgm:spPr/>
    </dgm:pt>
    <dgm:pt modelId="{5D7D03B4-16BE-485D-AC6D-F7AFA3E12578}" type="pres">
      <dgm:prSet presAssocID="{FE831370-3DCE-4037-9B6D-F7DA58CE705E}" presName="linearProcess" presStyleCnt="0"/>
      <dgm:spPr/>
    </dgm:pt>
    <dgm:pt modelId="{A704D2FC-2559-4D58-89DD-754EF99323D8}" type="pres">
      <dgm:prSet presAssocID="{1DEC6D57-95A7-439A-8027-E4A5AC986A19}" presName="textNode" presStyleLbl="node1" presStyleIdx="0" presStyleCnt="7">
        <dgm:presLayoutVars>
          <dgm:bulletEnabled val="1"/>
        </dgm:presLayoutVars>
      </dgm:prSet>
      <dgm:spPr/>
    </dgm:pt>
    <dgm:pt modelId="{2798F595-43A5-4818-BACF-5740EF43130E}" type="pres">
      <dgm:prSet presAssocID="{DBB8F54C-049E-4438-84F3-E92A4C8868E8}" presName="sibTrans" presStyleCnt="0"/>
      <dgm:spPr/>
    </dgm:pt>
    <dgm:pt modelId="{07D0B47A-ECD0-42EE-91F8-625DB2643223}" type="pres">
      <dgm:prSet presAssocID="{FAAC2E86-A2E7-4DF7-9824-75EDA2AFF267}" presName="textNode" presStyleLbl="node1" presStyleIdx="1" presStyleCnt="7">
        <dgm:presLayoutVars>
          <dgm:bulletEnabled val="1"/>
        </dgm:presLayoutVars>
      </dgm:prSet>
      <dgm:spPr/>
    </dgm:pt>
    <dgm:pt modelId="{5DD85CEE-3E1F-44CE-A74B-43F6E0B4DA4A}" type="pres">
      <dgm:prSet presAssocID="{A0749558-2909-475A-8FAC-5BEF31297676}" presName="sibTrans" presStyleCnt="0"/>
      <dgm:spPr/>
    </dgm:pt>
    <dgm:pt modelId="{965FFECE-4F8A-4A5C-B807-48D672C81B60}" type="pres">
      <dgm:prSet presAssocID="{F421A8D9-482E-403F-B563-2DB283A40DBD}" presName="textNode" presStyleLbl="node1" presStyleIdx="2" presStyleCnt="7">
        <dgm:presLayoutVars>
          <dgm:bulletEnabled val="1"/>
        </dgm:presLayoutVars>
      </dgm:prSet>
      <dgm:spPr/>
    </dgm:pt>
    <dgm:pt modelId="{3B03C424-699B-49BA-A4AC-979C8CD82B48}" type="pres">
      <dgm:prSet presAssocID="{0C6BAD29-6350-4D4C-947F-8CD94426D75C}" presName="sibTrans" presStyleCnt="0"/>
      <dgm:spPr/>
    </dgm:pt>
    <dgm:pt modelId="{6622ED36-CB82-48E7-9D53-4C1F5AFD630A}" type="pres">
      <dgm:prSet presAssocID="{E9C2BE21-104C-4A78-8B41-78E0A5664CEC}" presName="textNode" presStyleLbl="node1" presStyleIdx="3" presStyleCnt="7">
        <dgm:presLayoutVars>
          <dgm:bulletEnabled val="1"/>
        </dgm:presLayoutVars>
      </dgm:prSet>
      <dgm:spPr/>
    </dgm:pt>
    <dgm:pt modelId="{21FB671B-CBE4-4CA7-8030-743958CEE073}" type="pres">
      <dgm:prSet presAssocID="{DAB4C6FA-B114-4A93-BEFE-8442ABD22FBC}" presName="sibTrans" presStyleCnt="0"/>
      <dgm:spPr/>
    </dgm:pt>
    <dgm:pt modelId="{D9BDF1DA-73D7-40A0-8191-65766190668F}" type="pres">
      <dgm:prSet presAssocID="{3FAE0296-5C8A-4E87-B7A5-778E5A94DC35}" presName="textNode" presStyleLbl="node1" presStyleIdx="4" presStyleCnt="7">
        <dgm:presLayoutVars>
          <dgm:bulletEnabled val="1"/>
        </dgm:presLayoutVars>
      </dgm:prSet>
      <dgm:spPr/>
    </dgm:pt>
    <dgm:pt modelId="{824DE310-06BE-4257-959E-E0AFBDEF529F}" type="pres">
      <dgm:prSet presAssocID="{2D2537D1-6E4F-4300-8DF8-47FDA43D8857}" presName="sibTrans" presStyleCnt="0"/>
      <dgm:spPr/>
    </dgm:pt>
    <dgm:pt modelId="{54AA0DEC-EC26-4E43-8339-14C5ED9DAE80}" type="pres">
      <dgm:prSet presAssocID="{B0A1088C-C9F4-41D2-AC37-36192AA92AE3}" presName="textNode" presStyleLbl="node1" presStyleIdx="5" presStyleCnt="7">
        <dgm:presLayoutVars>
          <dgm:bulletEnabled val="1"/>
        </dgm:presLayoutVars>
      </dgm:prSet>
      <dgm:spPr/>
    </dgm:pt>
    <dgm:pt modelId="{E8394282-1653-4288-A32F-5925F479C7DB}" type="pres">
      <dgm:prSet presAssocID="{BE760AAC-E295-4B45-B076-0DB536FD9CF3}" presName="sibTrans" presStyleCnt="0"/>
      <dgm:spPr/>
    </dgm:pt>
    <dgm:pt modelId="{983D3326-1482-4B93-A8D2-43DF25D90D27}" type="pres">
      <dgm:prSet presAssocID="{AF28564E-A1D9-42D9-BA97-1ADDE96348A4}" presName="textNode" presStyleLbl="node1" presStyleIdx="6" presStyleCnt="7" custLinFactX="584" custLinFactNeighborX="100000" custLinFactNeighborY="-4339">
        <dgm:presLayoutVars>
          <dgm:bulletEnabled val="1"/>
        </dgm:presLayoutVars>
      </dgm:prSet>
      <dgm:spPr/>
    </dgm:pt>
  </dgm:ptLst>
  <dgm:cxnLst>
    <dgm:cxn modelId="{ED9FDB0C-2BB8-4B28-9BAA-D3E0FF0FF1B8}" srcId="{FE831370-3DCE-4037-9B6D-F7DA58CE705E}" destId="{3FAE0296-5C8A-4E87-B7A5-778E5A94DC35}" srcOrd="4" destOrd="0" parTransId="{AE108313-72A0-4422-8633-BD73649BA1BD}" sibTransId="{2D2537D1-6E4F-4300-8DF8-47FDA43D8857}"/>
    <dgm:cxn modelId="{CDA41614-620C-415D-8117-69703EF19C6C}" srcId="{FE831370-3DCE-4037-9B6D-F7DA58CE705E}" destId="{FAAC2E86-A2E7-4DF7-9824-75EDA2AFF267}" srcOrd="1" destOrd="0" parTransId="{002DDE3E-172D-481D-901A-2A8B45DE72CD}" sibTransId="{A0749558-2909-475A-8FAC-5BEF31297676}"/>
    <dgm:cxn modelId="{B856315F-3DE1-45BD-9404-D203AE87C122}" type="presOf" srcId="{F421A8D9-482E-403F-B563-2DB283A40DBD}" destId="{965FFECE-4F8A-4A5C-B807-48D672C81B60}" srcOrd="0" destOrd="0" presId="urn:microsoft.com/office/officeart/2005/8/layout/hProcess9"/>
    <dgm:cxn modelId="{6536C360-F646-42AF-8C37-123295C79284}" srcId="{FE831370-3DCE-4037-9B6D-F7DA58CE705E}" destId="{AF28564E-A1D9-42D9-BA97-1ADDE96348A4}" srcOrd="6" destOrd="0" parTransId="{3572F42B-6825-41B5-80FD-D0E52DA22E97}" sibTransId="{E5D69CC6-AD87-4E19-81A4-61DA0B3529D9}"/>
    <dgm:cxn modelId="{96CE9E62-4554-4BC5-B6EE-458FA92DC7CC}" type="presOf" srcId="{FE831370-3DCE-4037-9B6D-F7DA58CE705E}" destId="{3FD2A819-E3BF-4C8E-A65B-99F81C8CA976}" srcOrd="0" destOrd="0" presId="urn:microsoft.com/office/officeart/2005/8/layout/hProcess9"/>
    <dgm:cxn modelId="{27F5B343-4661-4626-B9E5-DCD6AFE80795}" type="presOf" srcId="{FAAC2E86-A2E7-4DF7-9824-75EDA2AFF267}" destId="{07D0B47A-ECD0-42EE-91F8-625DB2643223}" srcOrd="0" destOrd="0" presId="urn:microsoft.com/office/officeart/2005/8/layout/hProcess9"/>
    <dgm:cxn modelId="{8DCB0469-E660-4C1E-BF31-30818348F99B}" type="presOf" srcId="{B0A1088C-C9F4-41D2-AC37-36192AA92AE3}" destId="{54AA0DEC-EC26-4E43-8339-14C5ED9DAE80}" srcOrd="0" destOrd="0" presId="urn:microsoft.com/office/officeart/2005/8/layout/hProcess9"/>
    <dgm:cxn modelId="{EF444C53-63EB-4815-B4E0-13EFD22E722D}" srcId="{FE831370-3DCE-4037-9B6D-F7DA58CE705E}" destId="{F421A8D9-482E-403F-B563-2DB283A40DBD}" srcOrd="2" destOrd="0" parTransId="{F45B294E-B2A6-4200-9265-054A05795674}" sibTransId="{0C6BAD29-6350-4D4C-947F-8CD94426D75C}"/>
    <dgm:cxn modelId="{9BCCE694-56B2-4ADC-81C0-37560619068F}" type="presOf" srcId="{AF28564E-A1D9-42D9-BA97-1ADDE96348A4}" destId="{983D3326-1482-4B93-A8D2-43DF25D90D27}" srcOrd="0" destOrd="0" presId="urn:microsoft.com/office/officeart/2005/8/layout/hProcess9"/>
    <dgm:cxn modelId="{A0AABBA5-7167-4193-94B9-5763A8CB4C36}" srcId="{FE831370-3DCE-4037-9B6D-F7DA58CE705E}" destId="{B0A1088C-C9F4-41D2-AC37-36192AA92AE3}" srcOrd="5" destOrd="0" parTransId="{BA68097A-884E-402B-8A7E-6FFDE333A3EA}" sibTransId="{BE760AAC-E295-4B45-B076-0DB536FD9CF3}"/>
    <dgm:cxn modelId="{86E997C2-2DFE-4868-ABCC-E474275D14BB}" type="presOf" srcId="{1DEC6D57-95A7-439A-8027-E4A5AC986A19}" destId="{A704D2FC-2559-4D58-89DD-754EF99323D8}" srcOrd="0" destOrd="0" presId="urn:microsoft.com/office/officeart/2005/8/layout/hProcess9"/>
    <dgm:cxn modelId="{857434C7-5424-4DE2-8F31-D3B8A46B5F4E}" srcId="{FE831370-3DCE-4037-9B6D-F7DA58CE705E}" destId="{1DEC6D57-95A7-439A-8027-E4A5AC986A19}" srcOrd="0" destOrd="0" parTransId="{606F9D84-F7FE-4019-865C-F016DB637FE6}" sibTransId="{DBB8F54C-049E-4438-84F3-E92A4C8868E8}"/>
    <dgm:cxn modelId="{537429DC-9E7D-4A6D-99D2-8312E7013A2F}" type="presOf" srcId="{3FAE0296-5C8A-4E87-B7A5-778E5A94DC35}" destId="{D9BDF1DA-73D7-40A0-8191-65766190668F}" srcOrd="0" destOrd="0" presId="urn:microsoft.com/office/officeart/2005/8/layout/hProcess9"/>
    <dgm:cxn modelId="{200725E0-72DF-4A50-8383-6E1329A9A4E0}" type="presOf" srcId="{E9C2BE21-104C-4A78-8B41-78E0A5664CEC}" destId="{6622ED36-CB82-48E7-9D53-4C1F5AFD630A}" srcOrd="0" destOrd="0" presId="urn:microsoft.com/office/officeart/2005/8/layout/hProcess9"/>
    <dgm:cxn modelId="{1E3B79FB-DD64-46F5-80AB-4CC068183F43}" srcId="{FE831370-3DCE-4037-9B6D-F7DA58CE705E}" destId="{E9C2BE21-104C-4A78-8B41-78E0A5664CEC}" srcOrd="3" destOrd="0" parTransId="{8D8641F3-90B7-4974-8ED8-206814E02E87}" sibTransId="{DAB4C6FA-B114-4A93-BEFE-8442ABD22FBC}"/>
    <dgm:cxn modelId="{7F5D32E4-0112-4ACE-AE15-0C1986472537}" type="presParOf" srcId="{3FD2A819-E3BF-4C8E-A65B-99F81C8CA976}" destId="{653D47FD-99AC-4EB7-BF55-A564405EF5C4}" srcOrd="0" destOrd="0" presId="urn:microsoft.com/office/officeart/2005/8/layout/hProcess9"/>
    <dgm:cxn modelId="{21D6B0FB-0A3C-4CA7-A96C-BB6B59F07A3D}" type="presParOf" srcId="{3FD2A819-E3BF-4C8E-A65B-99F81C8CA976}" destId="{5D7D03B4-16BE-485D-AC6D-F7AFA3E12578}" srcOrd="1" destOrd="0" presId="urn:microsoft.com/office/officeart/2005/8/layout/hProcess9"/>
    <dgm:cxn modelId="{5CE82E7F-5A50-4064-BBF6-2774899CDACB}" type="presParOf" srcId="{5D7D03B4-16BE-485D-AC6D-F7AFA3E12578}" destId="{A704D2FC-2559-4D58-89DD-754EF99323D8}" srcOrd="0" destOrd="0" presId="urn:microsoft.com/office/officeart/2005/8/layout/hProcess9"/>
    <dgm:cxn modelId="{D5B74F89-AC93-4E26-BD7E-AA779796E787}" type="presParOf" srcId="{5D7D03B4-16BE-485D-AC6D-F7AFA3E12578}" destId="{2798F595-43A5-4818-BACF-5740EF43130E}" srcOrd="1" destOrd="0" presId="urn:microsoft.com/office/officeart/2005/8/layout/hProcess9"/>
    <dgm:cxn modelId="{8CB30F6E-5FE9-4ADA-9777-74D30A60FA56}" type="presParOf" srcId="{5D7D03B4-16BE-485D-AC6D-F7AFA3E12578}" destId="{07D0B47A-ECD0-42EE-91F8-625DB2643223}" srcOrd="2" destOrd="0" presId="urn:microsoft.com/office/officeart/2005/8/layout/hProcess9"/>
    <dgm:cxn modelId="{FD21719D-39FB-4F34-BA9B-D46921D1A116}" type="presParOf" srcId="{5D7D03B4-16BE-485D-AC6D-F7AFA3E12578}" destId="{5DD85CEE-3E1F-44CE-A74B-43F6E0B4DA4A}" srcOrd="3" destOrd="0" presId="urn:microsoft.com/office/officeart/2005/8/layout/hProcess9"/>
    <dgm:cxn modelId="{1F232465-2842-4758-BB26-A419687AC44A}" type="presParOf" srcId="{5D7D03B4-16BE-485D-AC6D-F7AFA3E12578}" destId="{965FFECE-4F8A-4A5C-B807-48D672C81B60}" srcOrd="4" destOrd="0" presId="urn:microsoft.com/office/officeart/2005/8/layout/hProcess9"/>
    <dgm:cxn modelId="{6B08751B-0939-44BA-B74F-8BEDBD692D36}" type="presParOf" srcId="{5D7D03B4-16BE-485D-AC6D-F7AFA3E12578}" destId="{3B03C424-699B-49BA-A4AC-979C8CD82B48}" srcOrd="5" destOrd="0" presId="urn:microsoft.com/office/officeart/2005/8/layout/hProcess9"/>
    <dgm:cxn modelId="{AE155380-6AC2-4C96-9CD4-0DA87DCABB46}" type="presParOf" srcId="{5D7D03B4-16BE-485D-AC6D-F7AFA3E12578}" destId="{6622ED36-CB82-48E7-9D53-4C1F5AFD630A}" srcOrd="6" destOrd="0" presId="urn:microsoft.com/office/officeart/2005/8/layout/hProcess9"/>
    <dgm:cxn modelId="{C73F9A56-5CE4-4836-A7F3-97FE971C03F4}" type="presParOf" srcId="{5D7D03B4-16BE-485D-AC6D-F7AFA3E12578}" destId="{21FB671B-CBE4-4CA7-8030-743958CEE073}" srcOrd="7" destOrd="0" presId="urn:microsoft.com/office/officeart/2005/8/layout/hProcess9"/>
    <dgm:cxn modelId="{7278E7C1-A1B9-4401-9254-BD1960E395DE}" type="presParOf" srcId="{5D7D03B4-16BE-485D-AC6D-F7AFA3E12578}" destId="{D9BDF1DA-73D7-40A0-8191-65766190668F}" srcOrd="8" destOrd="0" presId="urn:microsoft.com/office/officeart/2005/8/layout/hProcess9"/>
    <dgm:cxn modelId="{AA115B1A-8E24-4795-8A8A-7EC7663186B4}" type="presParOf" srcId="{5D7D03B4-16BE-485D-AC6D-F7AFA3E12578}" destId="{824DE310-06BE-4257-959E-E0AFBDEF529F}" srcOrd="9" destOrd="0" presId="urn:microsoft.com/office/officeart/2005/8/layout/hProcess9"/>
    <dgm:cxn modelId="{BEF11878-E180-497C-B4CD-E257EA026233}" type="presParOf" srcId="{5D7D03B4-16BE-485D-AC6D-F7AFA3E12578}" destId="{54AA0DEC-EC26-4E43-8339-14C5ED9DAE80}" srcOrd="10" destOrd="0" presId="urn:microsoft.com/office/officeart/2005/8/layout/hProcess9"/>
    <dgm:cxn modelId="{CCB8146D-24A0-464F-85E4-86C246D571C1}" type="presParOf" srcId="{5D7D03B4-16BE-485D-AC6D-F7AFA3E12578}" destId="{E8394282-1653-4288-A32F-5925F479C7DB}" srcOrd="11" destOrd="0" presId="urn:microsoft.com/office/officeart/2005/8/layout/hProcess9"/>
    <dgm:cxn modelId="{CC3298AE-954C-4875-841B-9EF59A53EFA1}" type="presParOf" srcId="{5D7D03B4-16BE-485D-AC6D-F7AFA3E12578}" destId="{983D3326-1482-4B93-A8D2-43DF25D90D27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831370-3DCE-4037-9B6D-F7DA58CE70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DEC6D57-95A7-439A-8027-E4A5AC986A19}">
      <dgm:prSet phldrT="[文本]"/>
      <dgm:spPr/>
      <dgm:t>
        <a:bodyPr/>
        <a:lstStyle/>
        <a:p>
          <a:r>
            <a:rPr lang="zh-CN" b="1" dirty="0"/>
            <a:t>收集整理部门</a:t>
          </a:r>
          <a:r>
            <a:rPr lang="zh-CN" altLang="en-US" b="1" dirty="0"/>
            <a:t>和统计</a:t>
          </a:r>
          <a:r>
            <a:rPr lang="zh-CN" b="1" dirty="0"/>
            <a:t>数据</a:t>
          </a:r>
          <a:endParaRPr lang="zh-CN" altLang="en-US" b="1" dirty="0"/>
        </a:p>
      </dgm:t>
    </dgm:pt>
    <dgm:pt modelId="{606F9D84-F7FE-4019-865C-F016DB637FE6}" type="parTrans" cxnId="{857434C7-5424-4DE2-8F31-D3B8A46B5F4E}">
      <dgm:prSet/>
      <dgm:spPr/>
      <dgm:t>
        <a:bodyPr/>
        <a:lstStyle/>
        <a:p>
          <a:endParaRPr lang="zh-CN" altLang="en-US"/>
        </a:p>
      </dgm:t>
    </dgm:pt>
    <dgm:pt modelId="{DBB8F54C-049E-4438-84F3-E92A4C8868E8}" type="sibTrans" cxnId="{857434C7-5424-4DE2-8F31-D3B8A46B5F4E}">
      <dgm:prSet/>
      <dgm:spPr/>
      <dgm:t>
        <a:bodyPr/>
        <a:lstStyle/>
        <a:p>
          <a:endParaRPr lang="zh-CN" altLang="en-US"/>
        </a:p>
      </dgm:t>
    </dgm:pt>
    <dgm:pt modelId="{FAAC2E86-A2E7-4DF7-9824-75EDA2AFF267}">
      <dgm:prSet phldrT="[文本]"/>
      <dgm:spPr/>
      <dgm:t>
        <a:bodyPr/>
        <a:lstStyle/>
        <a:p>
          <a:r>
            <a:rPr lang="zh-CN" b="1" dirty="0"/>
            <a:t>编制清查底册</a:t>
          </a:r>
          <a:endParaRPr lang="zh-CN" altLang="en-US" b="1" dirty="0"/>
        </a:p>
      </dgm:t>
    </dgm:pt>
    <dgm:pt modelId="{002DDE3E-172D-481D-901A-2A8B45DE72CD}" type="parTrans" cxnId="{CDA41614-620C-415D-8117-69703EF19C6C}">
      <dgm:prSet/>
      <dgm:spPr/>
      <dgm:t>
        <a:bodyPr/>
        <a:lstStyle/>
        <a:p>
          <a:endParaRPr lang="zh-CN" altLang="en-US"/>
        </a:p>
      </dgm:t>
    </dgm:pt>
    <dgm:pt modelId="{A0749558-2909-475A-8FAC-5BEF31297676}" type="sibTrans" cxnId="{CDA41614-620C-415D-8117-69703EF19C6C}">
      <dgm:prSet/>
      <dgm:spPr/>
      <dgm:t>
        <a:bodyPr/>
        <a:lstStyle/>
        <a:p>
          <a:endParaRPr lang="zh-CN" altLang="en-US"/>
        </a:p>
      </dgm:t>
    </dgm:pt>
    <dgm:pt modelId="{F421A8D9-482E-403F-B563-2DB283A40DBD}">
      <dgm:prSet phldrT="[文本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b="1" dirty="0"/>
            <a:t>地毯式清查</a:t>
          </a:r>
          <a:endParaRPr lang="zh-CN" altLang="en-US" b="1" dirty="0"/>
        </a:p>
      </dgm:t>
    </dgm:pt>
    <dgm:pt modelId="{F45B294E-B2A6-4200-9265-054A05795674}" type="parTrans" cxnId="{EF444C53-63EB-4815-B4E0-13EFD22E722D}">
      <dgm:prSet/>
      <dgm:spPr/>
      <dgm:t>
        <a:bodyPr/>
        <a:lstStyle/>
        <a:p>
          <a:endParaRPr lang="zh-CN" altLang="en-US"/>
        </a:p>
      </dgm:t>
    </dgm:pt>
    <dgm:pt modelId="{0C6BAD29-6350-4D4C-947F-8CD94426D75C}" type="sibTrans" cxnId="{EF444C53-63EB-4815-B4E0-13EFD22E722D}">
      <dgm:prSet/>
      <dgm:spPr/>
      <dgm:t>
        <a:bodyPr/>
        <a:lstStyle/>
        <a:p>
          <a:endParaRPr lang="zh-CN" altLang="en-US"/>
        </a:p>
      </dgm:t>
    </dgm:pt>
    <dgm:pt modelId="{E9C2BE21-104C-4A78-8B41-78E0A5664CE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b="1" dirty="0"/>
            <a:t>数据</a:t>
          </a:r>
          <a:r>
            <a:rPr lang="zh-CN" altLang="zh-CN" b="1" dirty="0"/>
            <a:t>编码与</a:t>
          </a:r>
          <a:endParaRPr lang="en-US" altLang="zh-CN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审核</a:t>
          </a:r>
          <a:endParaRPr lang="zh-CN" altLang="en-US" b="1" dirty="0"/>
        </a:p>
      </dgm:t>
    </dgm:pt>
    <dgm:pt modelId="{8D8641F3-90B7-4974-8ED8-206814E02E87}" type="parTrans" cxnId="{1E3B79FB-DD64-46F5-80AB-4CC068183F43}">
      <dgm:prSet/>
      <dgm:spPr/>
      <dgm:t>
        <a:bodyPr/>
        <a:lstStyle/>
        <a:p>
          <a:endParaRPr lang="zh-CN" altLang="en-US"/>
        </a:p>
      </dgm:t>
    </dgm:pt>
    <dgm:pt modelId="{DAB4C6FA-B114-4A93-BEFE-8442ABD22FBC}" type="sibTrans" cxnId="{1E3B79FB-DD64-46F5-80AB-4CC068183F43}">
      <dgm:prSet/>
      <dgm:spPr/>
      <dgm:t>
        <a:bodyPr/>
        <a:lstStyle/>
        <a:p>
          <a:endParaRPr lang="zh-CN" altLang="en-US"/>
        </a:p>
      </dgm:t>
    </dgm:pt>
    <dgm:pt modelId="{3FAE0296-5C8A-4E87-B7A5-778E5A94DC3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查</a:t>
          </a:r>
          <a:r>
            <a:rPr lang="zh-CN" altLang="en-US" b="1" dirty="0"/>
            <a:t>疑</a:t>
          </a:r>
          <a:endParaRPr lang="en-US" altLang="zh-CN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补漏</a:t>
          </a:r>
          <a:endParaRPr lang="zh-CN" altLang="en-US" b="1" dirty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gm:t>
    </dgm:pt>
    <dgm:pt modelId="{AE108313-72A0-4422-8633-BD73649BA1BD}" type="parTrans" cxnId="{ED9FDB0C-2BB8-4B28-9BAA-D3E0FF0FF1B8}">
      <dgm:prSet/>
      <dgm:spPr/>
      <dgm:t>
        <a:bodyPr/>
        <a:lstStyle/>
        <a:p>
          <a:endParaRPr lang="zh-CN" altLang="en-US"/>
        </a:p>
      </dgm:t>
    </dgm:pt>
    <dgm:pt modelId="{2D2537D1-6E4F-4300-8DF8-47FDA43D8857}" type="sibTrans" cxnId="{ED9FDB0C-2BB8-4B28-9BAA-D3E0FF0FF1B8}">
      <dgm:prSet/>
      <dgm:spPr/>
      <dgm:t>
        <a:bodyPr/>
        <a:lstStyle/>
        <a:p>
          <a:endParaRPr lang="zh-CN" altLang="en-US"/>
        </a:p>
      </dgm:t>
    </dgm:pt>
    <dgm:pt modelId="{AF28564E-A1D9-42D9-BA97-1ADDE96348A4}">
      <dgm:prSet/>
      <dgm:spPr/>
      <dgm:t>
        <a:bodyPr/>
        <a:lstStyle/>
        <a:p>
          <a:r>
            <a:rPr lang="zh-CN" b="1" dirty="0"/>
            <a:t>上报清查结果</a:t>
          </a:r>
          <a:r>
            <a:rPr lang="zh-CN" altLang="en-US" b="1" dirty="0"/>
            <a:t>、</a:t>
          </a:r>
          <a:r>
            <a:rPr lang="zh-CN" b="1" dirty="0"/>
            <a:t>编制普查单位名录</a:t>
          </a:r>
          <a:endParaRPr lang="zh-CN" altLang="en-US" b="1" dirty="0"/>
        </a:p>
      </dgm:t>
    </dgm:pt>
    <dgm:pt modelId="{3572F42B-6825-41B5-80FD-D0E52DA22E97}" type="parTrans" cxnId="{6536C360-F646-42AF-8C37-123295C79284}">
      <dgm:prSet/>
      <dgm:spPr/>
      <dgm:t>
        <a:bodyPr/>
        <a:lstStyle/>
        <a:p>
          <a:endParaRPr lang="zh-CN" altLang="en-US"/>
        </a:p>
      </dgm:t>
    </dgm:pt>
    <dgm:pt modelId="{E5D69CC6-AD87-4E19-81A4-61DA0B3529D9}" type="sibTrans" cxnId="{6536C360-F646-42AF-8C37-123295C79284}">
      <dgm:prSet/>
      <dgm:spPr/>
      <dgm:t>
        <a:bodyPr/>
        <a:lstStyle/>
        <a:p>
          <a:endParaRPr lang="zh-CN" altLang="en-US"/>
        </a:p>
      </dgm:t>
    </dgm:pt>
    <dgm:pt modelId="{B0A1088C-C9F4-41D2-AC37-36192AA92AE3}">
      <dgm:prSet/>
      <dgm:spPr/>
      <dgm:t>
        <a:bodyPr/>
        <a:lstStyle/>
        <a:p>
          <a:pPr>
            <a:lnSpc>
              <a:spcPct val="100000"/>
            </a:lnSpc>
          </a:pPr>
          <a:r>
            <a:rPr lang="zh-CN" altLang="en-US" b="1" dirty="0"/>
            <a:t>数据检查与评估</a:t>
          </a:r>
        </a:p>
      </dgm:t>
    </dgm:pt>
    <dgm:pt modelId="{BA68097A-884E-402B-8A7E-6FFDE333A3EA}" type="parTrans" cxnId="{A0AABBA5-7167-4193-94B9-5763A8CB4C36}">
      <dgm:prSet/>
      <dgm:spPr/>
      <dgm:t>
        <a:bodyPr/>
        <a:lstStyle/>
        <a:p>
          <a:endParaRPr lang="zh-CN" altLang="en-US"/>
        </a:p>
      </dgm:t>
    </dgm:pt>
    <dgm:pt modelId="{BE760AAC-E295-4B45-B076-0DB536FD9CF3}" type="sibTrans" cxnId="{A0AABBA5-7167-4193-94B9-5763A8CB4C36}">
      <dgm:prSet/>
      <dgm:spPr/>
      <dgm:t>
        <a:bodyPr/>
        <a:lstStyle/>
        <a:p>
          <a:endParaRPr lang="zh-CN" altLang="en-US"/>
        </a:p>
      </dgm:t>
    </dgm:pt>
    <dgm:pt modelId="{3FD2A819-E3BF-4C8E-A65B-99F81C8CA976}" type="pres">
      <dgm:prSet presAssocID="{FE831370-3DCE-4037-9B6D-F7DA58CE705E}" presName="CompostProcess" presStyleCnt="0">
        <dgm:presLayoutVars>
          <dgm:dir/>
          <dgm:resizeHandles val="exact"/>
        </dgm:presLayoutVars>
      </dgm:prSet>
      <dgm:spPr/>
    </dgm:pt>
    <dgm:pt modelId="{653D47FD-99AC-4EB7-BF55-A564405EF5C4}" type="pres">
      <dgm:prSet presAssocID="{FE831370-3DCE-4037-9B6D-F7DA58CE705E}" presName="arrow" presStyleLbl="bgShp" presStyleIdx="0" presStyleCnt="1"/>
      <dgm:spPr/>
    </dgm:pt>
    <dgm:pt modelId="{5D7D03B4-16BE-485D-AC6D-F7AFA3E12578}" type="pres">
      <dgm:prSet presAssocID="{FE831370-3DCE-4037-9B6D-F7DA58CE705E}" presName="linearProcess" presStyleCnt="0"/>
      <dgm:spPr/>
    </dgm:pt>
    <dgm:pt modelId="{A704D2FC-2559-4D58-89DD-754EF99323D8}" type="pres">
      <dgm:prSet presAssocID="{1DEC6D57-95A7-439A-8027-E4A5AC986A19}" presName="textNode" presStyleLbl="node1" presStyleIdx="0" presStyleCnt="7">
        <dgm:presLayoutVars>
          <dgm:bulletEnabled val="1"/>
        </dgm:presLayoutVars>
      </dgm:prSet>
      <dgm:spPr/>
    </dgm:pt>
    <dgm:pt modelId="{2798F595-43A5-4818-BACF-5740EF43130E}" type="pres">
      <dgm:prSet presAssocID="{DBB8F54C-049E-4438-84F3-E92A4C8868E8}" presName="sibTrans" presStyleCnt="0"/>
      <dgm:spPr/>
    </dgm:pt>
    <dgm:pt modelId="{07D0B47A-ECD0-42EE-91F8-625DB2643223}" type="pres">
      <dgm:prSet presAssocID="{FAAC2E86-A2E7-4DF7-9824-75EDA2AFF267}" presName="textNode" presStyleLbl="node1" presStyleIdx="1" presStyleCnt="7">
        <dgm:presLayoutVars>
          <dgm:bulletEnabled val="1"/>
        </dgm:presLayoutVars>
      </dgm:prSet>
      <dgm:spPr/>
    </dgm:pt>
    <dgm:pt modelId="{5DD85CEE-3E1F-44CE-A74B-43F6E0B4DA4A}" type="pres">
      <dgm:prSet presAssocID="{A0749558-2909-475A-8FAC-5BEF31297676}" presName="sibTrans" presStyleCnt="0"/>
      <dgm:spPr/>
    </dgm:pt>
    <dgm:pt modelId="{965FFECE-4F8A-4A5C-B807-48D672C81B60}" type="pres">
      <dgm:prSet presAssocID="{F421A8D9-482E-403F-B563-2DB283A40DBD}" presName="textNode" presStyleLbl="node1" presStyleIdx="2" presStyleCnt="7">
        <dgm:presLayoutVars>
          <dgm:bulletEnabled val="1"/>
        </dgm:presLayoutVars>
      </dgm:prSet>
      <dgm:spPr/>
    </dgm:pt>
    <dgm:pt modelId="{3B03C424-699B-49BA-A4AC-979C8CD82B48}" type="pres">
      <dgm:prSet presAssocID="{0C6BAD29-6350-4D4C-947F-8CD94426D75C}" presName="sibTrans" presStyleCnt="0"/>
      <dgm:spPr/>
    </dgm:pt>
    <dgm:pt modelId="{6622ED36-CB82-48E7-9D53-4C1F5AFD630A}" type="pres">
      <dgm:prSet presAssocID="{E9C2BE21-104C-4A78-8B41-78E0A5664CEC}" presName="textNode" presStyleLbl="node1" presStyleIdx="3" presStyleCnt="7">
        <dgm:presLayoutVars>
          <dgm:bulletEnabled val="1"/>
        </dgm:presLayoutVars>
      </dgm:prSet>
      <dgm:spPr/>
    </dgm:pt>
    <dgm:pt modelId="{21FB671B-CBE4-4CA7-8030-743958CEE073}" type="pres">
      <dgm:prSet presAssocID="{DAB4C6FA-B114-4A93-BEFE-8442ABD22FBC}" presName="sibTrans" presStyleCnt="0"/>
      <dgm:spPr/>
    </dgm:pt>
    <dgm:pt modelId="{D9BDF1DA-73D7-40A0-8191-65766190668F}" type="pres">
      <dgm:prSet presAssocID="{3FAE0296-5C8A-4E87-B7A5-778E5A94DC35}" presName="textNode" presStyleLbl="node1" presStyleIdx="4" presStyleCnt="7">
        <dgm:presLayoutVars>
          <dgm:bulletEnabled val="1"/>
        </dgm:presLayoutVars>
      </dgm:prSet>
      <dgm:spPr/>
    </dgm:pt>
    <dgm:pt modelId="{824DE310-06BE-4257-959E-E0AFBDEF529F}" type="pres">
      <dgm:prSet presAssocID="{2D2537D1-6E4F-4300-8DF8-47FDA43D8857}" presName="sibTrans" presStyleCnt="0"/>
      <dgm:spPr/>
    </dgm:pt>
    <dgm:pt modelId="{54AA0DEC-EC26-4E43-8339-14C5ED9DAE80}" type="pres">
      <dgm:prSet presAssocID="{B0A1088C-C9F4-41D2-AC37-36192AA92AE3}" presName="textNode" presStyleLbl="node1" presStyleIdx="5" presStyleCnt="7">
        <dgm:presLayoutVars>
          <dgm:bulletEnabled val="1"/>
        </dgm:presLayoutVars>
      </dgm:prSet>
      <dgm:spPr/>
    </dgm:pt>
    <dgm:pt modelId="{E8394282-1653-4288-A32F-5925F479C7DB}" type="pres">
      <dgm:prSet presAssocID="{BE760AAC-E295-4B45-B076-0DB536FD9CF3}" presName="sibTrans" presStyleCnt="0"/>
      <dgm:spPr/>
    </dgm:pt>
    <dgm:pt modelId="{983D3326-1482-4B93-A8D2-43DF25D90D27}" type="pres">
      <dgm:prSet presAssocID="{AF28564E-A1D9-42D9-BA97-1ADDE96348A4}" presName="textNode" presStyleLbl="node1" presStyleIdx="6" presStyleCnt="7" custLinFactX="584" custLinFactNeighborX="100000" custLinFactNeighborY="-4339">
        <dgm:presLayoutVars>
          <dgm:bulletEnabled val="1"/>
        </dgm:presLayoutVars>
      </dgm:prSet>
      <dgm:spPr/>
    </dgm:pt>
  </dgm:ptLst>
  <dgm:cxnLst>
    <dgm:cxn modelId="{ED9FDB0C-2BB8-4B28-9BAA-D3E0FF0FF1B8}" srcId="{FE831370-3DCE-4037-9B6D-F7DA58CE705E}" destId="{3FAE0296-5C8A-4E87-B7A5-778E5A94DC35}" srcOrd="4" destOrd="0" parTransId="{AE108313-72A0-4422-8633-BD73649BA1BD}" sibTransId="{2D2537D1-6E4F-4300-8DF8-47FDA43D8857}"/>
    <dgm:cxn modelId="{CDA41614-620C-415D-8117-69703EF19C6C}" srcId="{FE831370-3DCE-4037-9B6D-F7DA58CE705E}" destId="{FAAC2E86-A2E7-4DF7-9824-75EDA2AFF267}" srcOrd="1" destOrd="0" parTransId="{002DDE3E-172D-481D-901A-2A8B45DE72CD}" sibTransId="{A0749558-2909-475A-8FAC-5BEF31297676}"/>
    <dgm:cxn modelId="{65A8D517-47B9-48D7-82A8-3F44E6683345}" type="presOf" srcId="{B0A1088C-C9F4-41D2-AC37-36192AA92AE3}" destId="{54AA0DEC-EC26-4E43-8339-14C5ED9DAE80}" srcOrd="0" destOrd="0" presId="urn:microsoft.com/office/officeart/2005/8/layout/hProcess9"/>
    <dgm:cxn modelId="{943AF433-A2F8-4F9E-B7A0-C9C2C7743F02}" type="presOf" srcId="{E9C2BE21-104C-4A78-8B41-78E0A5664CEC}" destId="{6622ED36-CB82-48E7-9D53-4C1F5AFD630A}" srcOrd="0" destOrd="0" presId="urn:microsoft.com/office/officeart/2005/8/layout/hProcess9"/>
    <dgm:cxn modelId="{04EB5535-AD1E-4501-968B-C772F9CAF64D}" type="presOf" srcId="{FAAC2E86-A2E7-4DF7-9824-75EDA2AFF267}" destId="{07D0B47A-ECD0-42EE-91F8-625DB2643223}" srcOrd="0" destOrd="0" presId="urn:microsoft.com/office/officeart/2005/8/layout/hProcess9"/>
    <dgm:cxn modelId="{6536C360-F646-42AF-8C37-123295C79284}" srcId="{FE831370-3DCE-4037-9B6D-F7DA58CE705E}" destId="{AF28564E-A1D9-42D9-BA97-1ADDE96348A4}" srcOrd="6" destOrd="0" parTransId="{3572F42B-6825-41B5-80FD-D0E52DA22E97}" sibTransId="{E5D69CC6-AD87-4E19-81A4-61DA0B3529D9}"/>
    <dgm:cxn modelId="{EF444C53-63EB-4815-B4E0-13EFD22E722D}" srcId="{FE831370-3DCE-4037-9B6D-F7DA58CE705E}" destId="{F421A8D9-482E-403F-B563-2DB283A40DBD}" srcOrd="2" destOrd="0" parTransId="{F45B294E-B2A6-4200-9265-054A05795674}" sibTransId="{0C6BAD29-6350-4D4C-947F-8CD94426D75C}"/>
    <dgm:cxn modelId="{A0AABBA5-7167-4193-94B9-5763A8CB4C36}" srcId="{FE831370-3DCE-4037-9B6D-F7DA58CE705E}" destId="{B0A1088C-C9F4-41D2-AC37-36192AA92AE3}" srcOrd="5" destOrd="0" parTransId="{BA68097A-884E-402B-8A7E-6FFDE333A3EA}" sibTransId="{BE760AAC-E295-4B45-B076-0DB536FD9CF3}"/>
    <dgm:cxn modelId="{D8433AA8-4027-4AC4-9F68-AE2F481AFC03}" type="presOf" srcId="{1DEC6D57-95A7-439A-8027-E4A5AC986A19}" destId="{A704D2FC-2559-4D58-89DD-754EF99323D8}" srcOrd="0" destOrd="0" presId="urn:microsoft.com/office/officeart/2005/8/layout/hProcess9"/>
    <dgm:cxn modelId="{9A8DD0C4-0619-4809-9E26-413991C8BAD6}" type="presOf" srcId="{AF28564E-A1D9-42D9-BA97-1ADDE96348A4}" destId="{983D3326-1482-4B93-A8D2-43DF25D90D27}" srcOrd="0" destOrd="0" presId="urn:microsoft.com/office/officeart/2005/8/layout/hProcess9"/>
    <dgm:cxn modelId="{857434C7-5424-4DE2-8F31-D3B8A46B5F4E}" srcId="{FE831370-3DCE-4037-9B6D-F7DA58CE705E}" destId="{1DEC6D57-95A7-439A-8027-E4A5AC986A19}" srcOrd="0" destOrd="0" parTransId="{606F9D84-F7FE-4019-865C-F016DB637FE6}" sibTransId="{DBB8F54C-049E-4438-84F3-E92A4C8868E8}"/>
    <dgm:cxn modelId="{49FCA4DD-D58E-4C9A-B45A-DF828334E10B}" type="presOf" srcId="{3FAE0296-5C8A-4E87-B7A5-778E5A94DC35}" destId="{D9BDF1DA-73D7-40A0-8191-65766190668F}" srcOrd="0" destOrd="0" presId="urn:microsoft.com/office/officeart/2005/8/layout/hProcess9"/>
    <dgm:cxn modelId="{8B2EB5F2-2F76-4286-9068-96A604A3BA57}" type="presOf" srcId="{F421A8D9-482E-403F-B563-2DB283A40DBD}" destId="{965FFECE-4F8A-4A5C-B807-48D672C81B60}" srcOrd="0" destOrd="0" presId="urn:microsoft.com/office/officeart/2005/8/layout/hProcess9"/>
    <dgm:cxn modelId="{926562F4-9F73-4039-822D-140DF1FFEF5B}" type="presOf" srcId="{FE831370-3DCE-4037-9B6D-F7DA58CE705E}" destId="{3FD2A819-E3BF-4C8E-A65B-99F81C8CA976}" srcOrd="0" destOrd="0" presId="urn:microsoft.com/office/officeart/2005/8/layout/hProcess9"/>
    <dgm:cxn modelId="{1E3B79FB-DD64-46F5-80AB-4CC068183F43}" srcId="{FE831370-3DCE-4037-9B6D-F7DA58CE705E}" destId="{E9C2BE21-104C-4A78-8B41-78E0A5664CEC}" srcOrd="3" destOrd="0" parTransId="{8D8641F3-90B7-4974-8ED8-206814E02E87}" sibTransId="{DAB4C6FA-B114-4A93-BEFE-8442ABD22FBC}"/>
    <dgm:cxn modelId="{14B9746B-6B66-416F-9B68-4D55537F77FD}" type="presParOf" srcId="{3FD2A819-E3BF-4C8E-A65B-99F81C8CA976}" destId="{653D47FD-99AC-4EB7-BF55-A564405EF5C4}" srcOrd="0" destOrd="0" presId="urn:microsoft.com/office/officeart/2005/8/layout/hProcess9"/>
    <dgm:cxn modelId="{55C40399-6AD6-477B-B0C7-B6C81842E528}" type="presParOf" srcId="{3FD2A819-E3BF-4C8E-A65B-99F81C8CA976}" destId="{5D7D03B4-16BE-485D-AC6D-F7AFA3E12578}" srcOrd="1" destOrd="0" presId="urn:microsoft.com/office/officeart/2005/8/layout/hProcess9"/>
    <dgm:cxn modelId="{49C382F6-4F07-434F-AA87-668064160634}" type="presParOf" srcId="{5D7D03B4-16BE-485D-AC6D-F7AFA3E12578}" destId="{A704D2FC-2559-4D58-89DD-754EF99323D8}" srcOrd="0" destOrd="0" presId="urn:microsoft.com/office/officeart/2005/8/layout/hProcess9"/>
    <dgm:cxn modelId="{65D14BE1-B7C5-44AB-99DC-83A8BDDB813B}" type="presParOf" srcId="{5D7D03B4-16BE-485D-AC6D-F7AFA3E12578}" destId="{2798F595-43A5-4818-BACF-5740EF43130E}" srcOrd="1" destOrd="0" presId="urn:microsoft.com/office/officeart/2005/8/layout/hProcess9"/>
    <dgm:cxn modelId="{B6522D11-6941-46BA-A8F4-F005D627C4FC}" type="presParOf" srcId="{5D7D03B4-16BE-485D-AC6D-F7AFA3E12578}" destId="{07D0B47A-ECD0-42EE-91F8-625DB2643223}" srcOrd="2" destOrd="0" presId="urn:microsoft.com/office/officeart/2005/8/layout/hProcess9"/>
    <dgm:cxn modelId="{82DAA1CF-4F20-4227-91C8-5198911FBE63}" type="presParOf" srcId="{5D7D03B4-16BE-485D-AC6D-F7AFA3E12578}" destId="{5DD85CEE-3E1F-44CE-A74B-43F6E0B4DA4A}" srcOrd="3" destOrd="0" presId="urn:microsoft.com/office/officeart/2005/8/layout/hProcess9"/>
    <dgm:cxn modelId="{3C7E042A-F1B2-4244-835B-D5CFC80717AD}" type="presParOf" srcId="{5D7D03B4-16BE-485D-AC6D-F7AFA3E12578}" destId="{965FFECE-4F8A-4A5C-B807-48D672C81B60}" srcOrd="4" destOrd="0" presId="urn:microsoft.com/office/officeart/2005/8/layout/hProcess9"/>
    <dgm:cxn modelId="{78BAC929-BF3F-4725-9BF9-F0B13FC8D612}" type="presParOf" srcId="{5D7D03B4-16BE-485D-AC6D-F7AFA3E12578}" destId="{3B03C424-699B-49BA-A4AC-979C8CD82B48}" srcOrd="5" destOrd="0" presId="urn:microsoft.com/office/officeart/2005/8/layout/hProcess9"/>
    <dgm:cxn modelId="{77B007CF-ACED-4172-AB75-08D1BE6338B3}" type="presParOf" srcId="{5D7D03B4-16BE-485D-AC6D-F7AFA3E12578}" destId="{6622ED36-CB82-48E7-9D53-4C1F5AFD630A}" srcOrd="6" destOrd="0" presId="urn:microsoft.com/office/officeart/2005/8/layout/hProcess9"/>
    <dgm:cxn modelId="{D74330DD-FE76-4C45-AF10-D546DAD5FE40}" type="presParOf" srcId="{5D7D03B4-16BE-485D-AC6D-F7AFA3E12578}" destId="{21FB671B-CBE4-4CA7-8030-743958CEE073}" srcOrd="7" destOrd="0" presId="urn:microsoft.com/office/officeart/2005/8/layout/hProcess9"/>
    <dgm:cxn modelId="{0EE02359-BC46-4EB1-BBD9-586E6D24F6D9}" type="presParOf" srcId="{5D7D03B4-16BE-485D-AC6D-F7AFA3E12578}" destId="{D9BDF1DA-73D7-40A0-8191-65766190668F}" srcOrd="8" destOrd="0" presId="urn:microsoft.com/office/officeart/2005/8/layout/hProcess9"/>
    <dgm:cxn modelId="{EB12894F-B0FE-471A-8DBF-782FF07CCA57}" type="presParOf" srcId="{5D7D03B4-16BE-485D-AC6D-F7AFA3E12578}" destId="{824DE310-06BE-4257-959E-E0AFBDEF529F}" srcOrd="9" destOrd="0" presId="urn:microsoft.com/office/officeart/2005/8/layout/hProcess9"/>
    <dgm:cxn modelId="{91089413-1DFD-4EBD-B11F-A4E367B2862D}" type="presParOf" srcId="{5D7D03B4-16BE-485D-AC6D-F7AFA3E12578}" destId="{54AA0DEC-EC26-4E43-8339-14C5ED9DAE80}" srcOrd="10" destOrd="0" presId="urn:microsoft.com/office/officeart/2005/8/layout/hProcess9"/>
    <dgm:cxn modelId="{E60E1B8E-A845-4F9E-921B-F959C2B36ECA}" type="presParOf" srcId="{5D7D03B4-16BE-485D-AC6D-F7AFA3E12578}" destId="{E8394282-1653-4288-A32F-5925F479C7DB}" srcOrd="11" destOrd="0" presId="urn:microsoft.com/office/officeart/2005/8/layout/hProcess9"/>
    <dgm:cxn modelId="{CDA29141-2D5B-4D50-9049-18DD110E77E0}" type="presParOf" srcId="{5D7D03B4-16BE-485D-AC6D-F7AFA3E12578}" destId="{983D3326-1482-4B93-A8D2-43DF25D90D27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831370-3DCE-4037-9B6D-F7DA58CE70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DEC6D57-95A7-439A-8027-E4A5AC986A19}">
      <dgm:prSet phldrT="[文本]"/>
      <dgm:spPr/>
      <dgm:t>
        <a:bodyPr/>
        <a:lstStyle/>
        <a:p>
          <a:r>
            <a:rPr lang="zh-CN" b="1" dirty="0"/>
            <a:t>收集整理部门</a:t>
          </a:r>
          <a:r>
            <a:rPr lang="zh-CN" altLang="en-US" b="1" dirty="0"/>
            <a:t>和统计</a:t>
          </a:r>
          <a:r>
            <a:rPr lang="zh-CN" b="1" dirty="0"/>
            <a:t>数据</a:t>
          </a:r>
          <a:endParaRPr lang="zh-CN" altLang="en-US" b="1" dirty="0"/>
        </a:p>
      </dgm:t>
    </dgm:pt>
    <dgm:pt modelId="{606F9D84-F7FE-4019-865C-F016DB637FE6}" type="parTrans" cxnId="{857434C7-5424-4DE2-8F31-D3B8A46B5F4E}">
      <dgm:prSet/>
      <dgm:spPr/>
      <dgm:t>
        <a:bodyPr/>
        <a:lstStyle/>
        <a:p>
          <a:endParaRPr lang="zh-CN" altLang="en-US"/>
        </a:p>
      </dgm:t>
    </dgm:pt>
    <dgm:pt modelId="{DBB8F54C-049E-4438-84F3-E92A4C8868E8}" type="sibTrans" cxnId="{857434C7-5424-4DE2-8F31-D3B8A46B5F4E}">
      <dgm:prSet/>
      <dgm:spPr/>
      <dgm:t>
        <a:bodyPr/>
        <a:lstStyle/>
        <a:p>
          <a:endParaRPr lang="zh-CN" altLang="en-US"/>
        </a:p>
      </dgm:t>
    </dgm:pt>
    <dgm:pt modelId="{FAAC2E86-A2E7-4DF7-9824-75EDA2AFF267}">
      <dgm:prSet phldrT="[文本]"/>
      <dgm:spPr/>
      <dgm:t>
        <a:bodyPr/>
        <a:lstStyle/>
        <a:p>
          <a:r>
            <a:rPr lang="zh-CN" b="1" dirty="0"/>
            <a:t>编制清查底册</a:t>
          </a:r>
          <a:endParaRPr lang="zh-CN" altLang="en-US" b="1" dirty="0"/>
        </a:p>
      </dgm:t>
    </dgm:pt>
    <dgm:pt modelId="{002DDE3E-172D-481D-901A-2A8B45DE72CD}" type="parTrans" cxnId="{CDA41614-620C-415D-8117-69703EF19C6C}">
      <dgm:prSet/>
      <dgm:spPr/>
      <dgm:t>
        <a:bodyPr/>
        <a:lstStyle/>
        <a:p>
          <a:endParaRPr lang="zh-CN" altLang="en-US"/>
        </a:p>
      </dgm:t>
    </dgm:pt>
    <dgm:pt modelId="{A0749558-2909-475A-8FAC-5BEF31297676}" type="sibTrans" cxnId="{CDA41614-620C-415D-8117-69703EF19C6C}">
      <dgm:prSet/>
      <dgm:spPr/>
      <dgm:t>
        <a:bodyPr/>
        <a:lstStyle/>
        <a:p>
          <a:endParaRPr lang="zh-CN" altLang="en-US"/>
        </a:p>
      </dgm:t>
    </dgm:pt>
    <dgm:pt modelId="{F421A8D9-482E-403F-B563-2DB283A40DBD}">
      <dgm:prSet phldrT="[文本]"/>
      <dgm:spPr/>
      <dgm:t>
        <a:bodyPr/>
        <a:lstStyle/>
        <a:p>
          <a:r>
            <a:rPr lang="zh-CN" b="1" dirty="0"/>
            <a:t>地毯式清查</a:t>
          </a:r>
          <a:endParaRPr lang="zh-CN" altLang="en-US" b="1" dirty="0"/>
        </a:p>
      </dgm:t>
    </dgm:pt>
    <dgm:pt modelId="{F45B294E-B2A6-4200-9265-054A05795674}" type="parTrans" cxnId="{EF444C53-63EB-4815-B4E0-13EFD22E722D}">
      <dgm:prSet/>
      <dgm:spPr/>
      <dgm:t>
        <a:bodyPr/>
        <a:lstStyle/>
        <a:p>
          <a:endParaRPr lang="zh-CN" altLang="en-US"/>
        </a:p>
      </dgm:t>
    </dgm:pt>
    <dgm:pt modelId="{0C6BAD29-6350-4D4C-947F-8CD94426D75C}" type="sibTrans" cxnId="{EF444C53-63EB-4815-B4E0-13EFD22E722D}">
      <dgm:prSet/>
      <dgm:spPr/>
      <dgm:t>
        <a:bodyPr/>
        <a:lstStyle/>
        <a:p>
          <a:endParaRPr lang="zh-CN" altLang="en-US"/>
        </a:p>
      </dgm:t>
    </dgm:pt>
    <dgm:pt modelId="{E9C2BE21-104C-4A78-8B41-78E0A5664CE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b="1" dirty="0"/>
            <a:t>数据</a:t>
          </a:r>
          <a:r>
            <a:rPr lang="zh-CN" altLang="zh-CN" b="1" dirty="0"/>
            <a:t>编码与</a:t>
          </a:r>
          <a:endParaRPr lang="en-US" altLang="zh-CN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审核</a:t>
          </a:r>
          <a:endParaRPr lang="zh-CN" altLang="en-US" b="1" dirty="0"/>
        </a:p>
      </dgm:t>
    </dgm:pt>
    <dgm:pt modelId="{8D8641F3-90B7-4974-8ED8-206814E02E87}" type="parTrans" cxnId="{1E3B79FB-DD64-46F5-80AB-4CC068183F43}">
      <dgm:prSet/>
      <dgm:spPr/>
      <dgm:t>
        <a:bodyPr/>
        <a:lstStyle/>
        <a:p>
          <a:endParaRPr lang="zh-CN" altLang="en-US"/>
        </a:p>
      </dgm:t>
    </dgm:pt>
    <dgm:pt modelId="{DAB4C6FA-B114-4A93-BEFE-8442ABD22FBC}" type="sibTrans" cxnId="{1E3B79FB-DD64-46F5-80AB-4CC068183F43}">
      <dgm:prSet/>
      <dgm:spPr/>
      <dgm:t>
        <a:bodyPr/>
        <a:lstStyle/>
        <a:p>
          <a:endParaRPr lang="zh-CN" altLang="en-US"/>
        </a:p>
      </dgm:t>
    </dgm:pt>
    <dgm:pt modelId="{3FAE0296-5C8A-4E87-B7A5-778E5A94DC3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查</a:t>
          </a:r>
          <a:r>
            <a:rPr lang="zh-CN" altLang="en-US" b="1" dirty="0"/>
            <a:t>疑</a:t>
          </a:r>
          <a:endParaRPr lang="en-US" altLang="zh-CN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b="1" dirty="0"/>
            <a:t>补漏</a:t>
          </a:r>
          <a:endParaRPr lang="zh-CN" altLang="en-US" b="1" dirty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gm:t>
    </dgm:pt>
    <dgm:pt modelId="{AE108313-72A0-4422-8633-BD73649BA1BD}" type="parTrans" cxnId="{ED9FDB0C-2BB8-4B28-9BAA-D3E0FF0FF1B8}">
      <dgm:prSet/>
      <dgm:spPr/>
      <dgm:t>
        <a:bodyPr/>
        <a:lstStyle/>
        <a:p>
          <a:endParaRPr lang="zh-CN" altLang="en-US"/>
        </a:p>
      </dgm:t>
    </dgm:pt>
    <dgm:pt modelId="{2D2537D1-6E4F-4300-8DF8-47FDA43D8857}" type="sibTrans" cxnId="{ED9FDB0C-2BB8-4B28-9BAA-D3E0FF0FF1B8}">
      <dgm:prSet/>
      <dgm:spPr/>
      <dgm:t>
        <a:bodyPr/>
        <a:lstStyle/>
        <a:p>
          <a:endParaRPr lang="zh-CN" altLang="en-US"/>
        </a:p>
      </dgm:t>
    </dgm:pt>
    <dgm:pt modelId="{AF28564E-A1D9-42D9-BA97-1ADDE96348A4}">
      <dgm:prSet/>
      <dgm:spPr/>
      <dgm:t>
        <a:bodyPr/>
        <a:lstStyle/>
        <a:p>
          <a:r>
            <a:rPr lang="zh-CN" b="1" dirty="0"/>
            <a:t>上报清查结果</a:t>
          </a:r>
          <a:r>
            <a:rPr lang="zh-CN" altLang="en-US" b="1" dirty="0"/>
            <a:t>、</a:t>
          </a:r>
          <a:r>
            <a:rPr lang="zh-CN" b="1" dirty="0"/>
            <a:t>编制普查单位名录</a:t>
          </a:r>
          <a:endParaRPr lang="zh-CN" altLang="en-US" b="1" dirty="0"/>
        </a:p>
      </dgm:t>
    </dgm:pt>
    <dgm:pt modelId="{3572F42B-6825-41B5-80FD-D0E52DA22E97}" type="parTrans" cxnId="{6536C360-F646-42AF-8C37-123295C79284}">
      <dgm:prSet/>
      <dgm:spPr/>
      <dgm:t>
        <a:bodyPr/>
        <a:lstStyle/>
        <a:p>
          <a:endParaRPr lang="zh-CN" altLang="en-US"/>
        </a:p>
      </dgm:t>
    </dgm:pt>
    <dgm:pt modelId="{E5D69CC6-AD87-4E19-81A4-61DA0B3529D9}" type="sibTrans" cxnId="{6536C360-F646-42AF-8C37-123295C79284}">
      <dgm:prSet/>
      <dgm:spPr/>
      <dgm:t>
        <a:bodyPr/>
        <a:lstStyle/>
        <a:p>
          <a:endParaRPr lang="zh-CN" altLang="en-US"/>
        </a:p>
      </dgm:t>
    </dgm:pt>
    <dgm:pt modelId="{B0A1088C-C9F4-41D2-AC37-36192AA92AE3}">
      <dgm:prSet/>
      <dgm:spPr/>
      <dgm:t>
        <a:bodyPr/>
        <a:lstStyle/>
        <a:p>
          <a:r>
            <a:rPr lang="zh-CN" altLang="en-US" b="1" dirty="0"/>
            <a:t>数据检查与评估</a:t>
          </a:r>
        </a:p>
      </dgm:t>
    </dgm:pt>
    <dgm:pt modelId="{BA68097A-884E-402B-8A7E-6FFDE333A3EA}" type="parTrans" cxnId="{A0AABBA5-7167-4193-94B9-5763A8CB4C36}">
      <dgm:prSet/>
      <dgm:spPr/>
      <dgm:t>
        <a:bodyPr/>
        <a:lstStyle/>
        <a:p>
          <a:endParaRPr lang="zh-CN" altLang="en-US"/>
        </a:p>
      </dgm:t>
    </dgm:pt>
    <dgm:pt modelId="{BE760AAC-E295-4B45-B076-0DB536FD9CF3}" type="sibTrans" cxnId="{A0AABBA5-7167-4193-94B9-5763A8CB4C36}">
      <dgm:prSet/>
      <dgm:spPr/>
      <dgm:t>
        <a:bodyPr/>
        <a:lstStyle/>
        <a:p>
          <a:endParaRPr lang="zh-CN" altLang="en-US"/>
        </a:p>
      </dgm:t>
    </dgm:pt>
    <dgm:pt modelId="{3FD2A819-E3BF-4C8E-A65B-99F81C8CA976}" type="pres">
      <dgm:prSet presAssocID="{FE831370-3DCE-4037-9B6D-F7DA58CE705E}" presName="CompostProcess" presStyleCnt="0">
        <dgm:presLayoutVars>
          <dgm:dir/>
          <dgm:resizeHandles val="exact"/>
        </dgm:presLayoutVars>
      </dgm:prSet>
      <dgm:spPr/>
    </dgm:pt>
    <dgm:pt modelId="{653D47FD-99AC-4EB7-BF55-A564405EF5C4}" type="pres">
      <dgm:prSet presAssocID="{FE831370-3DCE-4037-9B6D-F7DA58CE705E}" presName="arrow" presStyleLbl="bgShp" presStyleIdx="0" presStyleCnt="1"/>
      <dgm:spPr/>
    </dgm:pt>
    <dgm:pt modelId="{5D7D03B4-16BE-485D-AC6D-F7AFA3E12578}" type="pres">
      <dgm:prSet presAssocID="{FE831370-3DCE-4037-9B6D-F7DA58CE705E}" presName="linearProcess" presStyleCnt="0"/>
      <dgm:spPr/>
    </dgm:pt>
    <dgm:pt modelId="{A704D2FC-2559-4D58-89DD-754EF99323D8}" type="pres">
      <dgm:prSet presAssocID="{1DEC6D57-95A7-439A-8027-E4A5AC986A19}" presName="textNode" presStyleLbl="node1" presStyleIdx="0" presStyleCnt="7">
        <dgm:presLayoutVars>
          <dgm:bulletEnabled val="1"/>
        </dgm:presLayoutVars>
      </dgm:prSet>
      <dgm:spPr/>
    </dgm:pt>
    <dgm:pt modelId="{2798F595-43A5-4818-BACF-5740EF43130E}" type="pres">
      <dgm:prSet presAssocID="{DBB8F54C-049E-4438-84F3-E92A4C8868E8}" presName="sibTrans" presStyleCnt="0"/>
      <dgm:spPr/>
    </dgm:pt>
    <dgm:pt modelId="{07D0B47A-ECD0-42EE-91F8-625DB2643223}" type="pres">
      <dgm:prSet presAssocID="{FAAC2E86-A2E7-4DF7-9824-75EDA2AFF267}" presName="textNode" presStyleLbl="node1" presStyleIdx="1" presStyleCnt="7">
        <dgm:presLayoutVars>
          <dgm:bulletEnabled val="1"/>
        </dgm:presLayoutVars>
      </dgm:prSet>
      <dgm:spPr/>
    </dgm:pt>
    <dgm:pt modelId="{5DD85CEE-3E1F-44CE-A74B-43F6E0B4DA4A}" type="pres">
      <dgm:prSet presAssocID="{A0749558-2909-475A-8FAC-5BEF31297676}" presName="sibTrans" presStyleCnt="0"/>
      <dgm:spPr/>
    </dgm:pt>
    <dgm:pt modelId="{965FFECE-4F8A-4A5C-B807-48D672C81B60}" type="pres">
      <dgm:prSet presAssocID="{F421A8D9-482E-403F-B563-2DB283A40DBD}" presName="textNode" presStyleLbl="node1" presStyleIdx="2" presStyleCnt="7">
        <dgm:presLayoutVars>
          <dgm:bulletEnabled val="1"/>
        </dgm:presLayoutVars>
      </dgm:prSet>
      <dgm:spPr/>
    </dgm:pt>
    <dgm:pt modelId="{3B03C424-699B-49BA-A4AC-979C8CD82B48}" type="pres">
      <dgm:prSet presAssocID="{0C6BAD29-6350-4D4C-947F-8CD94426D75C}" presName="sibTrans" presStyleCnt="0"/>
      <dgm:spPr/>
    </dgm:pt>
    <dgm:pt modelId="{6622ED36-CB82-48E7-9D53-4C1F5AFD630A}" type="pres">
      <dgm:prSet presAssocID="{E9C2BE21-104C-4A78-8B41-78E0A5664CEC}" presName="textNode" presStyleLbl="node1" presStyleIdx="3" presStyleCnt="7">
        <dgm:presLayoutVars>
          <dgm:bulletEnabled val="1"/>
        </dgm:presLayoutVars>
      </dgm:prSet>
      <dgm:spPr/>
    </dgm:pt>
    <dgm:pt modelId="{21FB671B-CBE4-4CA7-8030-743958CEE073}" type="pres">
      <dgm:prSet presAssocID="{DAB4C6FA-B114-4A93-BEFE-8442ABD22FBC}" presName="sibTrans" presStyleCnt="0"/>
      <dgm:spPr/>
    </dgm:pt>
    <dgm:pt modelId="{D9BDF1DA-73D7-40A0-8191-65766190668F}" type="pres">
      <dgm:prSet presAssocID="{3FAE0296-5C8A-4E87-B7A5-778E5A94DC35}" presName="textNode" presStyleLbl="node1" presStyleIdx="4" presStyleCnt="7">
        <dgm:presLayoutVars>
          <dgm:bulletEnabled val="1"/>
        </dgm:presLayoutVars>
      </dgm:prSet>
      <dgm:spPr/>
    </dgm:pt>
    <dgm:pt modelId="{824DE310-06BE-4257-959E-E0AFBDEF529F}" type="pres">
      <dgm:prSet presAssocID="{2D2537D1-6E4F-4300-8DF8-47FDA43D8857}" presName="sibTrans" presStyleCnt="0"/>
      <dgm:spPr/>
    </dgm:pt>
    <dgm:pt modelId="{54AA0DEC-EC26-4E43-8339-14C5ED9DAE80}" type="pres">
      <dgm:prSet presAssocID="{B0A1088C-C9F4-41D2-AC37-36192AA92AE3}" presName="textNode" presStyleLbl="node1" presStyleIdx="5" presStyleCnt="7">
        <dgm:presLayoutVars>
          <dgm:bulletEnabled val="1"/>
        </dgm:presLayoutVars>
      </dgm:prSet>
      <dgm:spPr/>
    </dgm:pt>
    <dgm:pt modelId="{E8394282-1653-4288-A32F-5925F479C7DB}" type="pres">
      <dgm:prSet presAssocID="{BE760AAC-E295-4B45-B076-0DB536FD9CF3}" presName="sibTrans" presStyleCnt="0"/>
      <dgm:spPr/>
    </dgm:pt>
    <dgm:pt modelId="{983D3326-1482-4B93-A8D2-43DF25D90D27}" type="pres">
      <dgm:prSet presAssocID="{AF28564E-A1D9-42D9-BA97-1ADDE96348A4}" presName="textNode" presStyleLbl="node1" presStyleIdx="6" presStyleCnt="7" custLinFactX="584" custLinFactNeighborX="100000" custLinFactNeighborY="-4339">
        <dgm:presLayoutVars>
          <dgm:bulletEnabled val="1"/>
        </dgm:presLayoutVars>
      </dgm:prSet>
      <dgm:spPr/>
    </dgm:pt>
  </dgm:ptLst>
  <dgm:cxnLst>
    <dgm:cxn modelId="{ED9FDB0C-2BB8-4B28-9BAA-D3E0FF0FF1B8}" srcId="{FE831370-3DCE-4037-9B6D-F7DA58CE705E}" destId="{3FAE0296-5C8A-4E87-B7A5-778E5A94DC35}" srcOrd="4" destOrd="0" parTransId="{AE108313-72A0-4422-8633-BD73649BA1BD}" sibTransId="{2D2537D1-6E4F-4300-8DF8-47FDA43D8857}"/>
    <dgm:cxn modelId="{CDA41614-620C-415D-8117-69703EF19C6C}" srcId="{FE831370-3DCE-4037-9B6D-F7DA58CE705E}" destId="{FAAC2E86-A2E7-4DF7-9824-75EDA2AFF267}" srcOrd="1" destOrd="0" parTransId="{002DDE3E-172D-481D-901A-2A8B45DE72CD}" sibTransId="{A0749558-2909-475A-8FAC-5BEF31297676}"/>
    <dgm:cxn modelId="{6536C360-F646-42AF-8C37-123295C79284}" srcId="{FE831370-3DCE-4037-9B6D-F7DA58CE705E}" destId="{AF28564E-A1D9-42D9-BA97-1ADDE96348A4}" srcOrd="6" destOrd="0" parTransId="{3572F42B-6825-41B5-80FD-D0E52DA22E97}" sibTransId="{E5D69CC6-AD87-4E19-81A4-61DA0B3529D9}"/>
    <dgm:cxn modelId="{EF444C53-63EB-4815-B4E0-13EFD22E722D}" srcId="{FE831370-3DCE-4037-9B6D-F7DA58CE705E}" destId="{F421A8D9-482E-403F-B563-2DB283A40DBD}" srcOrd="2" destOrd="0" parTransId="{F45B294E-B2A6-4200-9265-054A05795674}" sibTransId="{0C6BAD29-6350-4D4C-947F-8CD94426D75C}"/>
    <dgm:cxn modelId="{7A0C9A54-BD13-44DF-8B54-434F5EA73876}" type="presOf" srcId="{AF28564E-A1D9-42D9-BA97-1ADDE96348A4}" destId="{983D3326-1482-4B93-A8D2-43DF25D90D27}" srcOrd="0" destOrd="0" presId="urn:microsoft.com/office/officeart/2005/8/layout/hProcess9"/>
    <dgm:cxn modelId="{D7022479-D494-4E20-A1D2-6D034B05A8E7}" type="presOf" srcId="{B0A1088C-C9F4-41D2-AC37-36192AA92AE3}" destId="{54AA0DEC-EC26-4E43-8339-14C5ED9DAE80}" srcOrd="0" destOrd="0" presId="urn:microsoft.com/office/officeart/2005/8/layout/hProcess9"/>
    <dgm:cxn modelId="{DEBFFAA4-9E8B-471C-86DC-2A5F2E0B63BE}" type="presOf" srcId="{E9C2BE21-104C-4A78-8B41-78E0A5664CEC}" destId="{6622ED36-CB82-48E7-9D53-4C1F5AFD630A}" srcOrd="0" destOrd="0" presId="urn:microsoft.com/office/officeart/2005/8/layout/hProcess9"/>
    <dgm:cxn modelId="{A0AABBA5-7167-4193-94B9-5763A8CB4C36}" srcId="{FE831370-3DCE-4037-9B6D-F7DA58CE705E}" destId="{B0A1088C-C9F4-41D2-AC37-36192AA92AE3}" srcOrd="5" destOrd="0" parTransId="{BA68097A-884E-402B-8A7E-6FFDE333A3EA}" sibTransId="{BE760AAC-E295-4B45-B076-0DB536FD9CF3}"/>
    <dgm:cxn modelId="{1AED20A8-56E6-409D-8A67-83F107069E0F}" type="presOf" srcId="{FAAC2E86-A2E7-4DF7-9824-75EDA2AFF267}" destId="{07D0B47A-ECD0-42EE-91F8-625DB2643223}" srcOrd="0" destOrd="0" presId="urn:microsoft.com/office/officeart/2005/8/layout/hProcess9"/>
    <dgm:cxn modelId="{E92B96C1-CC2D-401A-A9F7-F9CD6121FF46}" type="presOf" srcId="{3FAE0296-5C8A-4E87-B7A5-778E5A94DC35}" destId="{D9BDF1DA-73D7-40A0-8191-65766190668F}" srcOrd="0" destOrd="0" presId="urn:microsoft.com/office/officeart/2005/8/layout/hProcess9"/>
    <dgm:cxn modelId="{857434C7-5424-4DE2-8F31-D3B8A46B5F4E}" srcId="{FE831370-3DCE-4037-9B6D-F7DA58CE705E}" destId="{1DEC6D57-95A7-439A-8027-E4A5AC986A19}" srcOrd="0" destOrd="0" parTransId="{606F9D84-F7FE-4019-865C-F016DB637FE6}" sibTransId="{DBB8F54C-049E-4438-84F3-E92A4C8868E8}"/>
    <dgm:cxn modelId="{31841DE1-DE56-4A9B-9938-560DDD4F24B5}" type="presOf" srcId="{1DEC6D57-95A7-439A-8027-E4A5AC986A19}" destId="{A704D2FC-2559-4D58-89DD-754EF99323D8}" srcOrd="0" destOrd="0" presId="urn:microsoft.com/office/officeart/2005/8/layout/hProcess9"/>
    <dgm:cxn modelId="{79B5A5F6-A481-4B0C-906B-8FDC0938AD62}" type="presOf" srcId="{FE831370-3DCE-4037-9B6D-F7DA58CE705E}" destId="{3FD2A819-E3BF-4C8E-A65B-99F81C8CA976}" srcOrd="0" destOrd="0" presId="urn:microsoft.com/office/officeart/2005/8/layout/hProcess9"/>
    <dgm:cxn modelId="{1E3B79FB-DD64-46F5-80AB-4CC068183F43}" srcId="{FE831370-3DCE-4037-9B6D-F7DA58CE705E}" destId="{E9C2BE21-104C-4A78-8B41-78E0A5664CEC}" srcOrd="3" destOrd="0" parTransId="{8D8641F3-90B7-4974-8ED8-206814E02E87}" sibTransId="{DAB4C6FA-B114-4A93-BEFE-8442ABD22FBC}"/>
    <dgm:cxn modelId="{8FA101FE-53AF-45D3-88AF-80DF9913B423}" type="presOf" srcId="{F421A8D9-482E-403F-B563-2DB283A40DBD}" destId="{965FFECE-4F8A-4A5C-B807-48D672C81B60}" srcOrd="0" destOrd="0" presId="urn:microsoft.com/office/officeart/2005/8/layout/hProcess9"/>
    <dgm:cxn modelId="{26F9EAE1-6A9E-4B66-ABF2-C4A8C815CABB}" type="presParOf" srcId="{3FD2A819-E3BF-4C8E-A65B-99F81C8CA976}" destId="{653D47FD-99AC-4EB7-BF55-A564405EF5C4}" srcOrd="0" destOrd="0" presId="urn:microsoft.com/office/officeart/2005/8/layout/hProcess9"/>
    <dgm:cxn modelId="{4B37E4B6-3DD4-435C-8C1D-FF06466AC667}" type="presParOf" srcId="{3FD2A819-E3BF-4C8E-A65B-99F81C8CA976}" destId="{5D7D03B4-16BE-485D-AC6D-F7AFA3E12578}" srcOrd="1" destOrd="0" presId="urn:microsoft.com/office/officeart/2005/8/layout/hProcess9"/>
    <dgm:cxn modelId="{435D463F-B72D-43DE-9D50-5C0B7653FCB0}" type="presParOf" srcId="{5D7D03B4-16BE-485D-AC6D-F7AFA3E12578}" destId="{A704D2FC-2559-4D58-89DD-754EF99323D8}" srcOrd="0" destOrd="0" presId="urn:microsoft.com/office/officeart/2005/8/layout/hProcess9"/>
    <dgm:cxn modelId="{5879237F-8765-4602-BDD3-85B13EFE4659}" type="presParOf" srcId="{5D7D03B4-16BE-485D-AC6D-F7AFA3E12578}" destId="{2798F595-43A5-4818-BACF-5740EF43130E}" srcOrd="1" destOrd="0" presId="urn:microsoft.com/office/officeart/2005/8/layout/hProcess9"/>
    <dgm:cxn modelId="{3C7C6E0A-66EA-4992-BE8E-2C20BC3E7D02}" type="presParOf" srcId="{5D7D03B4-16BE-485D-AC6D-F7AFA3E12578}" destId="{07D0B47A-ECD0-42EE-91F8-625DB2643223}" srcOrd="2" destOrd="0" presId="urn:microsoft.com/office/officeart/2005/8/layout/hProcess9"/>
    <dgm:cxn modelId="{794AA948-9415-4BC7-8F03-F8B66F075FE8}" type="presParOf" srcId="{5D7D03B4-16BE-485D-AC6D-F7AFA3E12578}" destId="{5DD85CEE-3E1F-44CE-A74B-43F6E0B4DA4A}" srcOrd="3" destOrd="0" presId="urn:microsoft.com/office/officeart/2005/8/layout/hProcess9"/>
    <dgm:cxn modelId="{6B783076-040D-4217-9246-6BA579CBDB4B}" type="presParOf" srcId="{5D7D03B4-16BE-485D-AC6D-F7AFA3E12578}" destId="{965FFECE-4F8A-4A5C-B807-48D672C81B60}" srcOrd="4" destOrd="0" presId="urn:microsoft.com/office/officeart/2005/8/layout/hProcess9"/>
    <dgm:cxn modelId="{E6566232-B303-473C-9907-BE0946FC20DB}" type="presParOf" srcId="{5D7D03B4-16BE-485D-AC6D-F7AFA3E12578}" destId="{3B03C424-699B-49BA-A4AC-979C8CD82B48}" srcOrd="5" destOrd="0" presId="urn:microsoft.com/office/officeart/2005/8/layout/hProcess9"/>
    <dgm:cxn modelId="{594592D3-43C3-42A8-99B5-2D8951B32556}" type="presParOf" srcId="{5D7D03B4-16BE-485D-AC6D-F7AFA3E12578}" destId="{6622ED36-CB82-48E7-9D53-4C1F5AFD630A}" srcOrd="6" destOrd="0" presId="urn:microsoft.com/office/officeart/2005/8/layout/hProcess9"/>
    <dgm:cxn modelId="{191BC55D-C6CF-467B-84B9-3E3F937347D9}" type="presParOf" srcId="{5D7D03B4-16BE-485D-AC6D-F7AFA3E12578}" destId="{21FB671B-CBE4-4CA7-8030-743958CEE073}" srcOrd="7" destOrd="0" presId="urn:microsoft.com/office/officeart/2005/8/layout/hProcess9"/>
    <dgm:cxn modelId="{C1E3AAF7-15AC-480C-B0C0-7B3B87A0C9DF}" type="presParOf" srcId="{5D7D03B4-16BE-485D-AC6D-F7AFA3E12578}" destId="{D9BDF1DA-73D7-40A0-8191-65766190668F}" srcOrd="8" destOrd="0" presId="urn:microsoft.com/office/officeart/2005/8/layout/hProcess9"/>
    <dgm:cxn modelId="{C03BD5E4-2737-4394-9C65-F98BA01D0713}" type="presParOf" srcId="{5D7D03B4-16BE-485D-AC6D-F7AFA3E12578}" destId="{824DE310-06BE-4257-959E-E0AFBDEF529F}" srcOrd="9" destOrd="0" presId="urn:microsoft.com/office/officeart/2005/8/layout/hProcess9"/>
    <dgm:cxn modelId="{3740E4A9-0F24-45DD-9667-81E7C3733133}" type="presParOf" srcId="{5D7D03B4-16BE-485D-AC6D-F7AFA3E12578}" destId="{54AA0DEC-EC26-4E43-8339-14C5ED9DAE80}" srcOrd="10" destOrd="0" presId="urn:microsoft.com/office/officeart/2005/8/layout/hProcess9"/>
    <dgm:cxn modelId="{ED84FA62-3FAB-4C6B-A047-94BF97FB4900}" type="presParOf" srcId="{5D7D03B4-16BE-485D-AC6D-F7AFA3E12578}" destId="{E8394282-1653-4288-A32F-5925F479C7DB}" srcOrd="11" destOrd="0" presId="urn:microsoft.com/office/officeart/2005/8/layout/hProcess9"/>
    <dgm:cxn modelId="{CBFC9AA7-B628-413E-BA92-0ABBBE7157F3}" type="presParOf" srcId="{5D7D03B4-16BE-485D-AC6D-F7AFA3E12578}" destId="{983D3326-1482-4B93-A8D2-43DF25D90D27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4BE3E-97FE-442A-AD4B-961841062D1B}">
      <dsp:nvSpPr>
        <dsp:cNvPr id="0" name=""/>
        <dsp:cNvSpPr/>
      </dsp:nvSpPr>
      <dsp:spPr>
        <a:xfrm>
          <a:off x="4196252" y="-311014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/>
            <a:t>军队</a:t>
          </a:r>
        </a:p>
      </dsp:txBody>
      <dsp:txXfrm>
        <a:off x="5946210" y="199017"/>
        <a:ext cx="1158240" cy="792480"/>
      </dsp:txXfrm>
    </dsp:sp>
    <dsp:sp modelId="{E33EB757-B371-4813-911A-9367CF8FDC8A}">
      <dsp:nvSpPr>
        <dsp:cNvPr id="0" name=""/>
        <dsp:cNvSpPr/>
      </dsp:nvSpPr>
      <dsp:spPr>
        <a:xfrm>
          <a:off x="835013" y="325119"/>
          <a:ext cx="4425973" cy="3413760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地方普查机构（抽样调查）</a:t>
          </a:r>
        </a:p>
      </dsp:txBody>
      <dsp:txXfrm>
        <a:off x="3727703" y="1869440"/>
        <a:ext cx="1317254" cy="857504"/>
      </dsp:txXfrm>
    </dsp:sp>
    <dsp:sp modelId="{F32A5671-52B3-4B9B-BAD2-AB4F98B9FA08}">
      <dsp:nvSpPr>
        <dsp:cNvPr id="0" name=""/>
        <dsp:cNvSpPr/>
      </dsp:nvSpPr>
      <dsp:spPr>
        <a:xfrm>
          <a:off x="1145255" y="-22929"/>
          <a:ext cx="3805488" cy="4109859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地方普查机构（全面登记）</a:t>
          </a:r>
        </a:p>
      </dsp:txBody>
      <dsp:txXfrm>
        <a:off x="2368448" y="3059464"/>
        <a:ext cx="1359103" cy="880684"/>
      </dsp:txXfrm>
    </dsp:sp>
    <dsp:sp modelId="{874D205A-DDCF-4864-B251-BED069E4A4C8}">
      <dsp:nvSpPr>
        <dsp:cNvPr id="0" name=""/>
        <dsp:cNvSpPr/>
      </dsp:nvSpPr>
      <dsp:spPr>
        <a:xfrm>
          <a:off x="1252191" y="381208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/>
            <a:t>铁路</a:t>
          </a:r>
        </a:p>
      </dsp:txBody>
      <dsp:txXfrm>
        <a:off x="1414751" y="1925528"/>
        <a:ext cx="1016000" cy="857504"/>
      </dsp:txXfrm>
    </dsp:sp>
    <dsp:sp modelId="{AF59CAA5-8D6B-4773-A919-2525E32BE6EA}">
      <dsp:nvSpPr>
        <dsp:cNvPr id="0" name=""/>
        <dsp:cNvSpPr/>
      </dsp:nvSpPr>
      <dsp:spPr>
        <a:xfrm>
          <a:off x="1252191" y="325119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/>
            <a:t>金融</a:t>
          </a:r>
        </a:p>
      </dsp:txBody>
      <dsp:txXfrm>
        <a:off x="1750031" y="845312"/>
        <a:ext cx="1158240" cy="7924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D47FD-99AC-4EB7-BF55-A564405EF5C4}">
      <dsp:nvSpPr>
        <dsp:cNvPr id="0" name=""/>
        <dsp:cNvSpPr/>
      </dsp:nvSpPr>
      <dsp:spPr>
        <a:xfrm>
          <a:off x="748744" y="0"/>
          <a:ext cx="848577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4D2FC-2559-4D58-89DD-754EF99323D8}">
      <dsp:nvSpPr>
        <dsp:cNvPr id="0" name=""/>
        <dsp:cNvSpPr/>
      </dsp:nvSpPr>
      <dsp:spPr>
        <a:xfrm>
          <a:off x="853" y="1305401"/>
          <a:ext cx="136733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收集整理部门</a:t>
          </a:r>
          <a:r>
            <a:rPr lang="zh-CN" altLang="en-US" sz="2100" b="1" kern="1200" dirty="0"/>
            <a:t>和统计</a:t>
          </a:r>
          <a:r>
            <a:rPr lang="zh-CN" sz="2100" b="1" kern="1200" dirty="0"/>
            <a:t>数据</a:t>
          </a:r>
          <a:endParaRPr lang="zh-CN" altLang="en-US" sz="2100" b="1" kern="1200" dirty="0"/>
        </a:p>
      </dsp:txBody>
      <dsp:txXfrm>
        <a:off x="67601" y="1372149"/>
        <a:ext cx="1233840" cy="1607039"/>
      </dsp:txXfrm>
    </dsp:sp>
    <dsp:sp modelId="{07D0B47A-ECD0-42EE-91F8-625DB2643223}">
      <dsp:nvSpPr>
        <dsp:cNvPr id="0" name=""/>
        <dsp:cNvSpPr/>
      </dsp:nvSpPr>
      <dsp:spPr>
        <a:xfrm>
          <a:off x="1436555" y="1305401"/>
          <a:ext cx="136733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编制清查底册</a:t>
          </a:r>
          <a:endParaRPr lang="zh-CN" altLang="en-US" sz="2100" b="1" kern="1200" dirty="0"/>
        </a:p>
      </dsp:txBody>
      <dsp:txXfrm>
        <a:off x="1503303" y="1372149"/>
        <a:ext cx="1233840" cy="1607039"/>
      </dsp:txXfrm>
    </dsp:sp>
    <dsp:sp modelId="{965FFECE-4F8A-4A5C-B807-48D672C81B60}">
      <dsp:nvSpPr>
        <dsp:cNvPr id="0" name=""/>
        <dsp:cNvSpPr/>
      </dsp:nvSpPr>
      <dsp:spPr>
        <a:xfrm>
          <a:off x="2872258" y="1305401"/>
          <a:ext cx="136733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地毯式清查</a:t>
          </a:r>
          <a:endParaRPr lang="zh-CN" altLang="en-US" sz="2100" b="1" kern="1200" dirty="0"/>
        </a:p>
      </dsp:txBody>
      <dsp:txXfrm>
        <a:off x="2939006" y="1372149"/>
        <a:ext cx="1233840" cy="1607039"/>
      </dsp:txXfrm>
    </dsp:sp>
    <dsp:sp modelId="{6622ED36-CB82-48E7-9D53-4C1F5AFD630A}">
      <dsp:nvSpPr>
        <dsp:cNvPr id="0" name=""/>
        <dsp:cNvSpPr/>
      </dsp:nvSpPr>
      <dsp:spPr>
        <a:xfrm>
          <a:off x="4307961" y="1305401"/>
          <a:ext cx="136733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100" b="1" kern="1200" dirty="0"/>
            <a:t>数据</a:t>
          </a:r>
          <a:r>
            <a:rPr lang="zh-CN" altLang="zh-CN" sz="2100" b="1" kern="1200" dirty="0"/>
            <a:t>编码与</a:t>
          </a:r>
          <a:endParaRPr lang="en-US" altLang="zh-CN" sz="21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审核</a:t>
          </a:r>
          <a:endParaRPr lang="zh-CN" altLang="en-US" sz="2100" b="1" kern="1200" dirty="0"/>
        </a:p>
      </dsp:txBody>
      <dsp:txXfrm>
        <a:off x="4374709" y="1372149"/>
        <a:ext cx="1233840" cy="1607039"/>
      </dsp:txXfrm>
    </dsp:sp>
    <dsp:sp modelId="{D9BDF1DA-73D7-40A0-8191-65766190668F}">
      <dsp:nvSpPr>
        <dsp:cNvPr id="0" name=""/>
        <dsp:cNvSpPr/>
      </dsp:nvSpPr>
      <dsp:spPr>
        <a:xfrm>
          <a:off x="5743664" y="1305401"/>
          <a:ext cx="1367336" cy="174053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查</a:t>
          </a:r>
          <a:r>
            <a:rPr lang="zh-CN" altLang="en-US" sz="2100" b="1" kern="1200" dirty="0"/>
            <a:t>疑</a:t>
          </a:r>
          <a:endParaRPr lang="en-US" altLang="zh-CN" sz="21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补漏</a:t>
          </a:r>
          <a:endParaRPr lang="zh-CN" altLang="en-US" sz="21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 dirty="0"/>
        </a:p>
      </dsp:txBody>
      <dsp:txXfrm>
        <a:off x="5810412" y="1372149"/>
        <a:ext cx="1233840" cy="1607039"/>
      </dsp:txXfrm>
    </dsp:sp>
    <dsp:sp modelId="{54AA0DEC-EC26-4E43-8339-14C5ED9DAE80}">
      <dsp:nvSpPr>
        <dsp:cNvPr id="0" name=""/>
        <dsp:cNvSpPr/>
      </dsp:nvSpPr>
      <dsp:spPr>
        <a:xfrm>
          <a:off x="7179367" y="1305401"/>
          <a:ext cx="136733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/>
            <a:t>数据检查与评估</a:t>
          </a:r>
        </a:p>
      </dsp:txBody>
      <dsp:txXfrm>
        <a:off x="7246115" y="1372149"/>
        <a:ext cx="1233840" cy="1607039"/>
      </dsp:txXfrm>
    </dsp:sp>
    <dsp:sp modelId="{983D3326-1482-4B93-A8D2-43DF25D90D27}">
      <dsp:nvSpPr>
        <dsp:cNvPr id="0" name=""/>
        <dsp:cNvSpPr/>
      </dsp:nvSpPr>
      <dsp:spPr>
        <a:xfrm>
          <a:off x="8615922" y="1229879"/>
          <a:ext cx="136733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上报清查结果</a:t>
          </a:r>
          <a:r>
            <a:rPr lang="zh-CN" altLang="en-US" sz="2100" b="1" kern="1200" dirty="0"/>
            <a:t>、</a:t>
          </a:r>
          <a:r>
            <a:rPr lang="zh-CN" sz="2100" b="1" kern="1200" dirty="0"/>
            <a:t>编制普查单位名录</a:t>
          </a:r>
          <a:endParaRPr lang="zh-CN" altLang="en-US" sz="2100" b="1" kern="1200" dirty="0"/>
        </a:p>
      </dsp:txBody>
      <dsp:txXfrm>
        <a:off x="8682670" y="1296627"/>
        <a:ext cx="1233840" cy="16070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D47FD-99AC-4EB7-BF55-A564405EF5C4}">
      <dsp:nvSpPr>
        <dsp:cNvPr id="0" name=""/>
        <dsp:cNvSpPr/>
      </dsp:nvSpPr>
      <dsp:spPr>
        <a:xfrm>
          <a:off x="766480" y="0"/>
          <a:ext cx="868678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4D2FC-2559-4D58-89DD-754EF99323D8}">
      <dsp:nvSpPr>
        <dsp:cNvPr id="0" name=""/>
        <dsp:cNvSpPr/>
      </dsp:nvSpPr>
      <dsp:spPr>
        <a:xfrm>
          <a:off x="1048" y="1305401"/>
          <a:ext cx="139839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收集整理部门</a:t>
          </a:r>
          <a:r>
            <a:rPr lang="zh-CN" altLang="en-US" sz="2100" b="1" kern="1200" dirty="0"/>
            <a:t>和统计</a:t>
          </a:r>
          <a:r>
            <a:rPr lang="zh-CN" sz="2100" b="1" kern="1200" dirty="0"/>
            <a:t>数据</a:t>
          </a:r>
          <a:endParaRPr lang="zh-CN" altLang="en-US" sz="2100" b="1" kern="1200" dirty="0"/>
        </a:p>
      </dsp:txBody>
      <dsp:txXfrm>
        <a:off x="69312" y="1373665"/>
        <a:ext cx="1261864" cy="1604007"/>
      </dsp:txXfrm>
    </dsp:sp>
    <dsp:sp modelId="{07D0B47A-ECD0-42EE-91F8-625DB2643223}">
      <dsp:nvSpPr>
        <dsp:cNvPr id="0" name=""/>
        <dsp:cNvSpPr/>
      </dsp:nvSpPr>
      <dsp:spPr>
        <a:xfrm>
          <a:off x="1470924" y="1305401"/>
          <a:ext cx="139839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编制清查底册</a:t>
          </a:r>
          <a:endParaRPr lang="zh-CN" altLang="en-US" sz="2100" b="1" kern="1200" dirty="0"/>
        </a:p>
      </dsp:txBody>
      <dsp:txXfrm>
        <a:off x="1539188" y="1373665"/>
        <a:ext cx="1261864" cy="1604007"/>
      </dsp:txXfrm>
    </dsp:sp>
    <dsp:sp modelId="{965FFECE-4F8A-4A5C-B807-48D672C81B60}">
      <dsp:nvSpPr>
        <dsp:cNvPr id="0" name=""/>
        <dsp:cNvSpPr/>
      </dsp:nvSpPr>
      <dsp:spPr>
        <a:xfrm>
          <a:off x="2940799" y="1305401"/>
          <a:ext cx="139839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地毯式清查</a:t>
          </a:r>
          <a:endParaRPr lang="zh-CN" altLang="en-US" sz="2100" b="1" kern="1200" dirty="0"/>
        </a:p>
      </dsp:txBody>
      <dsp:txXfrm>
        <a:off x="3009063" y="1373665"/>
        <a:ext cx="1261864" cy="1604007"/>
      </dsp:txXfrm>
    </dsp:sp>
    <dsp:sp modelId="{6622ED36-CB82-48E7-9D53-4C1F5AFD630A}">
      <dsp:nvSpPr>
        <dsp:cNvPr id="0" name=""/>
        <dsp:cNvSpPr/>
      </dsp:nvSpPr>
      <dsp:spPr>
        <a:xfrm>
          <a:off x="4410674" y="1305401"/>
          <a:ext cx="139839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100" b="1" kern="1200" dirty="0"/>
            <a:t>数据</a:t>
          </a:r>
          <a:r>
            <a:rPr lang="zh-CN" altLang="zh-CN" sz="2100" b="1" kern="1200" dirty="0"/>
            <a:t>编码与审核</a:t>
          </a:r>
          <a:endParaRPr lang="zh-CN" altLang="en-US" sz="2100" b="1" kern="1200" dirty="0"/>
        </a:p>
      </dsp:txBody>
      <dsp:txXfrm>
        <a:off x="4478938" y="1373665"/>
        <a:ext cx="1261864" cy="1604007"/>
      </dsp:txXfrm>
    </dsp:sp>
    <dsp:sp modelId="{D9BDF1DA-73D7-40A0-8191-65766190668F}">
      <dsp:nvSpPr>
        <dsp:cNvPr id="0" name=""/>
        <dsp:cNvSpPr/>
      </dsp:nvSpPr>
      <dsp:spPr>
        <a:xfrm>
          <a:off x="5880550" y="1305401"/>
          <a:ext cx="139839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查</a:t>
          </a:r>
          <a:r>
            <a:rPr lang="zh-CN" altLang="en-US" sz="2100" b="1" kern="1200" dirty="0"/>
            <a:t>疑</a:t>
          </a:r>
          <a:endParaRPr lang="en-US" altLang="zh-CN" sz="21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补漏</a:t>
          </a:r>
          <a:endParaRPr lang="zh-CN" altLang="en-US" sz="21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 dirty="0"/>
        </a:p>
      </dsp:txBody>
      <dsp:txXfrm>
        <a:off x="5948814" y="1373665"/>
        <a:ext cx="1261864" cy="1604007"/>
      </dsp:txXfrm>
    </dsp:sp>
    <dsp:sp modelId="{54AA0DEC-EC26-4E43-8339-14C5ED9DAE80}">
      <dsp:nvSpPr>
        <dsp:cNvPr id="0" name=""/>
        <dsp:cNvSpPr/>
      </dsp:nvSpPr>
      <dsp:spPr>
        <a:xfrm>
          <a:off x="7350425" y="1305401"/>
          <a:ext cx="1398392" cy="174053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/>
            <a:t>数据检查与评估</a:t>
          </a:r>
        </a:p>
      </dsp:txBody>
      <dsp:txXfrm>
        <a:off x="7418689" y="1373665"/>
        <a:ext cx="1261864" cy="1604007"/>
      </dsp:txXfrm>
    </dsp:sp>
    <dsp:sp modelId="{983D3326-1482-4B93-A8D2-43DF25D90D27}">
      <dsp:nvSpPr>
        <dsp:cNvPr id="0" name=""/>
        <dsp:cNvSpPr/>
      </dsp:nvSpPr>
      <dsp:spPr>
        <a:xfrm>
          <a:off x="8821349" y="1229879"/>
          <a:ext cx="139839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上报清查结果</a:t>
          </a:r>
          <a:r>
            <a:rPr lang="zh-CN" altLang="en-US" sz="2100" b="1" kern="1200" dirty="0"/>
            <a:t>、</a:t>
          </a:r>
          <a:r>
            <a:rPr lang="zh-CN" sz="2100" b="1" kern="1200" dirty="0"/>
            <a:t>编制普查单位名录</a:t>
          </a:r>
          <a:endParaRPr lang="zh-CN" altLang="en-US" sz="2100" b="1" kern="1200" dirty="0"/>
        </a:p>
      </dsp:txBody>
      <dsp:txXfrm>
        <a:off x="8889613" y="1298143"/>
        <a:ext cx="1261864" cy="16040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D47FD-99AC-4EB7-BF55-A564405EF5C4}">
      <dsp:nvSpPr>
        <dsp:cNvPr id="0" name=""/>
        <dsp:cNvSpPr/>
      </dsp:nvSpPr>
      <dsp:spPr>
        <a:xfrm>
          <a:off x="766480" y="0"/>
          <a:ext cx="868678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4D2FC-2559-4D58-89DD-754EF99323D8}">
      <dsp:nvSpPr>
        <dsp:cNvPr id="0" name=""/>
        <dsp:cNvSpPr/>
      </dsp:nvSpPr>
      <dsp:spPr>
        <a:xfrm>
          <a:off x="1048" y="1305401"/>
          <a:ext cx="139839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收集整理部门</a:t>
          </a:r>
          <a:r>
            <a:rPr lang="zh-CN" altLang="en-US" sz="2100" b="1" kern="1200" dirty="0"/>
            <a:t>和统计</a:t>
          </a:r>
          <a:r>
            <a:rPr lang="zh-CN" sz="2100" b="1" kern="1200" dirty="0"/>
            <a:t>数据</a:t>
          </a:r>
          <a:endParaRPr lang="zh-CN" altLang="en-US" sz="2100" b="1" kern="1200" dirty="0"/>
        </a:p>
      </dsp:txBody>
      <dsp:txXfrm>
        <a:off x="69312" y="1373665"/>
        <a:ext cx="1261864" cy="1604007"/>
      </dsp:txXfrm>
    </dsp:sp>
    <dsp:sp modelId="{07D0B47A-ECD0-42EE-91F8-625DB2643223}">
      <dsp:nvSpPr>
        <dsp:cNvPr id="0" name=""/>
        <dsp:cNvSpPr/>
      </dsp:nvSpPr>
      <dsp:spPr>
        <a:xfrm>
          <a:off x="1470924" y="1305401"/>
          <a:ext cx="139839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编制清查底册</a:t>
          </a:r>
          <a:endParaRPr lang="zh-CN" altLang="en-US" sz="2100" b="1" kern="1200" dirty="0"/>
        </a:p>
      </dsp:txBody>
      <dsp:txXfrm>
        <a:off x="1539188" y="1373665"/>
        <a:ext cx="1261864" cy="1604007"/>
      </dsp:txXfrm>
    </dsp:sp>
    <dsp:sp modelId="{965FFECE-4F8A-4A5C-B807-48D672C81B60}">
      <dsp:nvSpPr>
        <dsp:cNvPr id="0" name=""/>
        <dsp:cNvSpPr/>
      </dsp:nvSpPr>
      <dsp:spPr>
        <a:xfrm>
          <a:off x="2940799" y="1305401"/>
          <a:ext cx="139839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地毯式清查</a:t>
          </a:r>
          <a:endParaRPr lang="zh-CN" altLang="en-US" sz="2100" b="1" kern="1200" dirty="0"/>
        </a:p>
      </dsp:txBody>
      <dsp:txXfrm>
        <a:off x="3009063" y="1373665"/>
        <a:ext cx="1261864" cy="1604007"/>
      </dsp:txXfrm>
    </dsp:sp>
    <dsp:sp modelId="{6622ED36-CB82-48E7-9D53-4C1F5AFD630A}">
      <dsp:nvSpPr>
        <dsp:cNvPr id="0" name=""/>
        <dsp:cNvSpPr/>
      </dsp:nvSpPr>
      <dsp:spPr>
        <a:xfrm>
          <a:off x="4410674" y="1305401"/>
          <a:ext cx="139839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100" b="1" kern="1200" dirty="0"/>
            <a:t>数据</a:t>
          </a:r>
          <a:r>
            <a:rPr lang="zh-CN" altLang="zh-CN" sz="2100" b="1" kern="1200" dirty="0"/>
            <a:t>编码与审核</a:t>
          </a:r>
          <a:endParaRPr lang="zh-CN" altLang="en-US" sz="2100" b="1" kern="1200" dirty="0"/>
        </a:p>
      </dsp:txBody>
      <dsp:txXfrm>
        <a:off x="4478938" y="1373665"/>
        <a:ext cx="1261864" cy="1604007"/>
      </dsp:txXfrm>
    </dsp:sp>
    <dsp:sp modelId="{D9BDF1DA-73D7-40A0-8191-65766190668F}">
      <dsp:nvSpPr>
        <dsp:cNvPr id="0" name=""/>
        <dsp:cNvSpPr/>
      </dsp:nvSpPr>
      <dsp:spPr>
        <a:xfrm>
          <a:off x="5880550" y="1305401"/>
          <a:ext cx="139839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查</a:t>
          </a:r>
          <a:r>
            <a:rPr lang="zh-CN" altLang="en-US" sz="2100" b="1" kern="1200" dirty="0"/>
            <a:t>疑</a:t>
          </a:r>
          <a:endParaRPr lang="en-US" altLang="zh-CN" sz="21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补漏</a:t>
          </a:r>
          <a:endParaRPr lang="zh-CN" altLang="en-US" sz="21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 dirty="0"/>
        </a:p>
      </dsp:txBody>
      <dsp:txXfrm>
        <a:off x="5948814" y="1373665"/>
        <a:ext cx="1261864" cy="1604007"/>
      </dsp:txXfrm>
    </dsp:sp>
    <dsp:sp modelId="{54AA0DEC-EC26-4E43-8339-14C5ED9DAE80}">
      <dsp:nvSpPr>
        <dsp:cNvPr id="0" name=""/>
        <dsp:cNvSpPr/>
      </dsp:nvSpPr>
      <dsp:spPr>
        <a:xfrm>
          <a:off x="7350425" y="1305401"/>
          <a:ext cx="1398392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/>
            <a:t>数据检查与评估</a:t>
          </a:r>
        </a:p>
      </dsp:txBody>
      <dsp:txXfrm>
        <a:off x="7418689" y="1373665"/>
        <a:ext cx="1261864" cy="1604007"/>
      </dsp:txXfrm>
    </dsp:sp>
    <dsp:sp modelId="{983D3326-1482-4B93-A8D2-43DF25D90D27}">
      <dsp:nvSpPr>
        <dsp:cNvPr id="0" name=""/>
        <dsp:cNvSpPr/>
      </dsp:nvSpPr>
      <dsp:spPr>
        <a:xfrm>
          <a:off x="8821349" y="1229879"/>
          <a:ext cx="1398392" cy="174053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上报清查结果</a:t>
          </a:r>
          <a:r>
            <a:rPr lang="zh-CN" altLang="en-US" sz="2100" b="1" kern="1200" dirty="0"/>
            <a:t>、</a:t>
          </a:r>
          <a:r>
            <a:rPr lang="zh-CN" sz="2100" b="1" kern="1200" dirty="0"/>
            <a:t>编制普查单位名录</a:t>
          </a:r>
          <a:endParaRPr lang="zh-CN" altLang="en-US" sz="2100" b="1" kern="1200" dirty="0"/>
        </a:p>
      </dsp:txBody>
      <dsp:txXfrm>
        <a:off x="8889613" y="1298143"/>
        <a:ext cx="1261864" cy="1604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565A9-99DB-4D5D-A5F4-B5534B59D647}">
      <dsp:nvSpPr>
        <dsp:cNvPr id="0" name=""/>
        <dsp:cNvSpPr/>
      </dsp:nvSpPr>
      <dsp:spPr>
        <a:xfrm>
          <a:off x="1186174" y="0"/>
          <a:ext cx="4581237" cy="45812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行政区域</a:t>
          </a:r>
        </a:p>
      </dsp:txBody>
      <dsp:txXfrm>
        <a:off x="2676221" y="229061"/>
        <a:ext cx="1601142" cy="687185"/>
      </dsp:txXfrm>
    </dsp:sp>
    <dsp:sp modelId="{7F9A680D-9504-4C0C-B1DF-7639F04BC133}">
      <dsp:nvSpPr>
        <dsp:cNvPr id="0" name=""/>
        <dsp:cNvSpPr/>
      </dsp:nvSpPr>
      <dsp:spPr>
        <a:xfrm>
          <a:off x="1758829" y="1148246"/>
          <a:ext cx="3435927" cy="34300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zh-CN" sz="16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从事第二、第三产业的法人单位、产业活动单位和个体经营户</a:t>
          </a:r>
          <a:endParaRPr lang="zh-CN" altLang="en-US" sz="1600" kern="120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76221" y="1362625"/>
        <a:ext cx="1601142" cy="643134"/>
      </dsp:txXfrm>
    </dsp:sp>
    <dsp:sp modelId="{A548DC50-41BE-4422-91F7-C35B88018D3A}">
      <dsp:nvSpPr>
        <dsp:cNvPr id="0" name=""/>
        <dsp:cNvSpPr/>
      </dsp:nvSpPr>
      <dsp:spPr>
        <a:xfrm>
          <a:off x="2282922" y="2958814"/>
          <a:ext cx="2290618" cy="13850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建筑业法人单位</a:t>
          </a:r>
        </a:p>
      </dsp:txBody>
      <dsp:txXfrm>
        <a:off x="2618375" y="3305087"/>
        <a:ext cx="1619711" cy="6925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85748-DEB2-46CB-9E61-C6077DC52847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/>
            <a:t>底数</a:t>
          </a:r>
        </a:p>
      </dsp:txBody>
      <dsp:txXfrm rot="-5400000">
        <a:off x="1" y="520688"/>
        <a:ext cx="1039018" cy="445294"/>
      </dsp:txXfrm>
    </dsp:sp>
    <dsp:sp modelId="{7010F1D6-5FF9-47C0-B18C-E54EE7DC1639}">
      <dsp:nvSpPr>
        <dsp:cNvPr id="0" name=""/>
        <dsp:cNvSpPr/>
      </dsp:nvSpPr>
      <dsp:spPr>
        <a:xfrm rot="5400000">
          <a:off x="4007283" y="-2967084"/>
          <a:ext cx="964803" cy="6901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zh-CN" sz="2600" b="1" kern="1200" dirty="0"/>
            <a:t>摸清各类法人单位、产业活动单位以及从事第二产业和第三产业个体经营户的基本情况</a:t>
          </a:r>
          <a:endParaRPr lang="zh-CN" altLang="en-US" sz="2600" b="1" kern="1200" dirty="0"/>
        </a:p>
      </dsp:txBody>
      <dsp:txXfrm rot="-5400000">
        <a:off x="1039019" y="48278"/>
        <a:ext cx="6854234" cy="870607"/>
      </dsp:txXfrm>
    </dsp:sp>
    <dsp:sp modelId="{52D00AD3-34B8-430D-B428-7C735E0AF617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/>
            <a:t>布表</a:t>
          </a:r>
        </a:p>
      </dsp:txBody>
      <dsp:txXfrm rot="-5400000">
        <a:off x="1" y="1809352"/>
        <a:ext cx="1039018" cy="445294"/>
      </dsp:txXfrm>
    </dsp:sp>
    <dsp:sp modelId="{C8536473-38FF-4D74-8075-58F6EEB63FF0}">
      <dsp:nvSpPr>
        <dsp:cNvPr id="0" name=""/>
        <dsp:cNvSpPr/>
      </dsp:nvSpPr>
      <dsp:spPr>
        <a:xfrm rot="5400000">
          <a:off x="4007283" y="-1678420"/>
          <a:ext cx="964803" cy="6901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zh-CN" sz="2600" b="1" kern="1200" dirty="0"/>
            <a:t>准确界定第四次全国经济普查的对象与种类</a:t>
          </a:r>
          <a:endParaRPr lang="zh-CN" altLang="en-US" sz="2600" b="1" kern="1200" dirty="0"/>
        </a:p>
      </dsp:txBody>
      <dsp:txXfrm rot="-5400000">
        <a:off x="1039019" y="1336942"/>
        <a:ext cx="6854234" cy="870607"/>
      </dsp:txXfrm>
    </dsp:sp>
    <dsp:sp modelId="{9B9E1EBD-0E2C-4187-9360-37C16C866C0A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b="1" kern="1200" dirty="0"/>
            <a:t>分工</a:t>
          </a:r>
        </a:p>
      </dsp:txBody>
      <dsp:txXfrm rot="-5400000">
        <a:off x="1" y="3098016"/>
        <a:ext cx="1039018" cy="445294"/>
      </dsp:txXfrm>
    </dsp:sp>
    <dsp:sp modelId="{7381DC7F-238D-4F58-932A-04F9E905F196}">
      <dsp:nvSpPr>
        <dsp:cNvPr id="0" name=""/>
        <dsp:cNvSpPr/>
      </dsp:nvSpPr>
      <dsp:spPr>
        <a:xfrm rot="5400000">
          <a:off x="4007283" y="-389757"/>
          <a:ext cx="964803" cy="6901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zh-CN" sz="2600" b="1" kern="1200" dirty="0"/>
            <a:t>明确地方普查机构与部门的普查登记责任</a:t>
          </a:r>
          <a:endParaRPr lang="zh-CN" altLang="en-US" sz="2600" b="1" kern="1200" dirty="0"/>
        </a:p>
      </dsp:txBody>
      <dsp:txXfrm rot="-5400000">
        <a:off x="1039019" y="2625605"/>
        <a:ext cx="6854234" cy="870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D47FD-99AC-4EB7-BF55-A564405EF5C4}">
      <dsp:nvSpPr>
        <dsp:cNvPr id="0" name=""/>
        <dsp:cNvSpPr/>
      </dsp:nvSpPr>
      <dsp:spPr>
        <a:xfrm>
          <a:off x="747088" y="0"/>
          <a:ext cx="8467003" cy="436151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4D2FC-2559-4D58-89DD-754EF99323D8}">
      <dsp:nvSpPr>
        <dsp:cNvPr id="0" name=""/>
        <dsp:cNvSpPr/>
      </dsp:nvSpPr>
      <dsp:spPr>
        <a:xfrm>
          <a:off x="851" y="1308453"/>
          <a:ext cx="1364312" cy="1744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收集整理部门</a:t>
          </a:r>
          <a:r>
            <a:rPr lang="zh-CN" altLang="en-US" sz="2100" b="1" kern="1200" dirty="0"/>
            <a:t>和统计</a:t>
          </a:r>
          <a:r>
            <a:rPr lang="zh-CN" sz="2100" b="1" kern="1200" dirty="0"/>
            <a:t>数据</a:t>
          </a:r>
          <a:endParaRPr lang="zh-CN" altLang="en-US" sz="2100" b="1" kern="1200" dirty="0"/>
        </a:p>
      </dsp:txBody>
      <dsp:txXfrm>
        <a:off x="67451" y="1375053"/>
        <a:ext cx="1231112" cy="1611405"/>
      </dsp:txXfrm>
    </dsp:sp>
    <dsp:sp modelId="{07D0B47A-ECD0-42EE-91F8-625DB2643223}">
      <dsp:nvSpPr>
        <dsp:cNvPr id="0" name=""/>
        <dsp:cNvSpPr/>
      </dsp:nvSpPr>
      <dsp:spPr>
        <a:xfrm>
          <a:off x="1433378" y="1308453"/>
          <a:ext cx="1364312" cy="1744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编制清查底册</a:t>
          </a:r>
          <a:endParaRPr lang="zh-CN" altLang="en-US" sz="2100" b="1" kern="1200" dirty="0"/>
        </a:p>
      </dsp:txBody>
      <dsp:txXfrm>
        <a:off x="1499978" y="1375053"/>
        <a:ext cx="1231112" cy="1611405"/>
      </dsp:txXfrm>
    </dsp:sp>
    <dsp:sp modelId="{965FFECE-4F8A-4A5C-B807-48D672C81B60}">
      <dsp:nvSpPr>
        <dsp:cNvPr id="0" name=""/>
        <dsp:cNvSpPr/>
      </dsp:nvSpPr>
      <dsp:spPr>
        <a:xfrm>
          <a:off x="2865906" y="1308453"/>
          <a:ext cx="1364312" cy="1744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地毯式清查</a:t>
          </a:r>
          <a:endParaRPr lang="zh-CN" altLang="en-US" sz="2100" b="1" kern="1200" dirty="0"/>
        </a:p>
      </dsp:txBody>
      <dsp:txXfrm>
        <a:off x="2932506" y="1375053"/>
        <a:ext cx="1231112" cy="1611405"/>
      </dsp:txXfrm>
    </dsp:sp>
    <dsp:sp modelId="{6622ED36-CB82-48E7-9D53-4C1F5AFD630A}">
      <dsp:nvSpPr>
        <dsp:cNvPr id="0" name=""/>
        <dsp:cNvSpPr/>
      </dsp:nvSpPr>
      <dsp:spPr>
        <a:xfrm>
          <a:off x="4298433" y="1308453"/>
          <a:ext cx="1364312" cy="1744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100" b="1" kern="1200" dirty="0"/>
            <a:t>数据</a:t>
          </a:r>
          <a:r>
            <a:rPr lang="zh-CN" altLang="zh-CN" sz="2100" b="1" kern="1200" dirty="0"/>
            <a:t>编码与</a:t>
          </a:r>
          <a:endParaRPr lang="en-US" altLang="zh-CN" sz="21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审核</a:t>
          </a:r>
          <a:endParaRPr lang="zh-CN" altLang="en-US" sz="2100" b="1" kern="1200" dirty="0"/>
        </a:p>
      </dsp:txBody>
      <dsp:txXfrm>
        <a:off x="4365033" y="1375053"/>
        <a:ext cx="1231112" cy="1611405"/>
      </dsp:txXfrm>
    </dsp:sp>
    <dsp:sp modelId="{D9BDF1DA-73D7-40A0-8191-65766190668F}">
      <dsp:nvSpPr>
        <dsp:cNvPr id="0" name=""/>
        <dsp:cNvSpPr/>
      </dsp:nvSpPr>
      <dsp:spPr>
        <a:xfrm>
          <a:off x="5730961" y="1308453"/>
          <a:ext cx="1364312" cy="1744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查</a:t>
          </a:r>
          <a:r>
            <a:rPr lang="zh-CN" altLang="en-US" sz="2100" b="1" kern="1200" dirty="0"/>
            <a:t>疑</a:t>
          </a:r>
          <a:endParaRPr lang="en-US" altLang="zh-CN" sz="21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补漏</a:t>
          </a:r>
          <a:endParaRPr lang="zh-CN" altLang="en-US" sz="21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 dirty="0"/>
        </a:p>
      </dsp:txBody>
      <dsp:txXfrm>
        <a:off x="5797561" y="1375053"/>
        <a:ext cx="1231112" cy="1611405"/>
      </dsp:txXfrm>
    </dsp:sp>
    <dsp:sp modelId="{54AA0DEC-EC26-4E43-8339-14C5ED9DAE80}">
      <dsp:nvSpPr>
        <dsp:cNvPr id="0" name=""/>
        <dsp:cNvSpPr/>
      </dsp:nvSpPr>
      <dsp:spPr>
        <a:xfrm>
          <a:off x="7163489" y="1308453"/>
          <a:ext cx="1364312" cy="1744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/>
            <a:t>数据检查与</a:t>
          </a:r>
          <a:endParaRPr lang="en-US" altLang="zh-CN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/>
            <a:t>评估</a:t>
          </a:r>
        </a:p>
      </dsp:txBody>
      <dsp:txXfrm>
        <a:off x="7230089" y="1375053"/>
        <a:ext cx="1231112" cy="1611405"/>
      </dsp:txXfrm>
    </dsp:sp>
    <dsp:sp modelId="{983D3326-1482-4B93-A8D2-43DF25D90D27}">
      <dsp:nvSpPr>
        <dsp:cNvPr id="0" name=""/>
        <dsp:cNvSpPr/>
      </dsp:nvSpPr>
      <dsp:spPr>
        <a:xfrm>
          <a:off x="8596867" y="1232755"/>
          <a:ext cx="1364312" cy="1744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上报清查结果</a:t>
          </a:r>
          <a:r>
            <a:rPr lang="zh-CN" altLang="en-US" sz="2100" b="1" kern="1200" dirty="0"/>
            <a:t>、</a:t>
          </a:r>
          <a:r>
            <a:rPr lang="zh-CN" sz="2100" b="1" kern="1200" dirty="0"/>
            <a:t>编制普查单位名录</a:t>
          </a:r>
          <a:endParaRPr lang="zh-CN" altLang="en-US" sz="2100" b="1" kern="1200" dirty="0"/>
        </a:p>
      </dsp:txBody>
      <dsp:txXfrm>
        <a:off x="8663467" y="1299355"/>
        <a:ext cx="1231112" cy="16114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D47FD-99AC-4EB7-BF55-A564405EF5C4}">
      <dsp:nvSpPr>
        <dsp:cNvPr id="0" name=""/>
        <dsp:cNvSpPr/>
      </dsp:nvSpPr>
      <dsp:spPr>
        <a:xfrm>
          <a:off x="580825" y="0"/>
          <a:ext cx="9087652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4D2FC-2559-4D58-89DD-754EF99323D8}">
      <dsp:nvSpPr>
        <dsp:cNvPr id="0" name=""/>
        <dsp:cNvSpPr/>
      </dsp:nvSpPr>
      <dsp:spPr>
        <a:xfrm>
          <a:off x="5825" y="1305401"/>
          <a:ext cx="1399786" cy="174053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收集整理部门</a:t>
          </a:r>
          <a:r>
            <a:rPr lang="zh-CN" altLang="en-US" sz="2100" b="1" kern="1200" dirty="0"/>
            <a:t>和统计</a:t>
          </a:r>
          <a:r>
            <a:rPr lang="zh-CN" sz="2100" b="1" kern="1200" dirty="0"/>
            <a:t>数据</a:t>
          </a:r>
          <a:endParaRPr lang="zh-CN" altLang="en-US" sz="2100" b="1" kern="1200" dirty="0"/>
        </a:p>
      </dsp:txBody>
      <dsp:txXfrm>
        <a:off x="74157" y="1373733"/>
        <a:ext cx="1263122" cy="1603871"/>
      </dsp:txXfrm>
    </dsp:sp>
    <dsp:sp modelId="{07D0B47A-ECD0-42EE-91F8-625DB2643223}">
      <dsp:nvSpPr>
        <dsp:cNvPr id="0" name=""/>
        <dsp:cNvSpPr/>
      </dsp:nvSpPr>
      <dsp:spPr>
        <a:xfrm>
          <a:off x="1478803" y="1305401"/>
          <a:ext cx="139978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编制清查底册</a:t>
          </a:r>
          <a:endParaRPr lang="zh-CN" altLang="en-US" sz="2100" b="1" kern="1200" dirty="0"/>
        </a:p>
      </dsp:txBody>
      <dsp:txXfrm>
        <a:off x="1547135" y="1373733"/>
        <a:ext cx="1263122" cy="1603871"/>
      </dsp:txXfrm>
    </dsp:sp>
    <dsp:sp modelId="{965FFECE-4F8A-4A5C-B807-48D672C81B60}">
      <dsp:nvSpPr>
        <dsp:cNvPr id="0" name=""/>
        <dsp:cNvSpPr/>
      </dsp:nvSpPr>
      <dsp:spPr>
        <a:xfrm>
          <a:off x="2951780" y="1305401"/>
          <a:ext cx="139978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地毯式清查</a:t>
          </a:r>
          <a:endParaRPr lang="zh-CN" altLang="en-US" sz="2100" b="1" kern="1200" dirty="0"/>
        </a:p>
      </dsp:txBody>
      <dsp:txXfrm>
        <a:off x="3020112" y="1373733"/>
        <a:ext cx="1263122" cy="1603871"/>
      </dsp:txXfrm>
    </dsp:sp>
    <dsp:sp modelId="{6622ED36-CB82-48E7-9D53-4C1F5AFD630A}">
      <dsp:nvSpPr>
        <dsp:cNvPr id="0" name=""/>
        <dsp:cNvSpPr/>
      </dsp:nvSpPr>
      <dsp:spPr>
        <a:xfrm>
          <a:off x="4424758" y="1305401"/>
          <a:ext cx="139978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100" b="1" kern="1200" dirty="0"/>
            <a:t>数据</a:t>
          </a:r>
          <a:r>
            <a:rPr lang="zh-CN" altLang="zh-CN" sz="2100" b="1" kern="1200" dirty="0"/>
            <a:t>编码与</a:t>
          </a:r>
          <a:endParaRPr lang="en-US" altLang="zh-CN" sz="21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审核</a:t>
          </a:r>
          <a:endParaRPr lang="zh-CN" altLang="en-US" sz="2100" b="1" kern="1200" dirty="0"/>
        </a:p>
      </dsp:txBody>
      <dsp:txXfrm>
        <a:off x="4493090" y="1373733"/>
        <a:ext cx="1263122" cy="1603871"/>
      </dsp:txXfrm>
    </dsp:sp>
    <dsp:sp modelId="{D9BDF1DA-73D7-40A0-8191-65766190668F}">
      <dsp:nvSpPr>
        <dsp:cNvPr id="0" name=""/>
        <dsp:cNvSpPr/>
      </dsp:nvSpPr>
      <dsp:spPr>
        <a:xfrm>
          <a:off x="5897736" y="1305401"/>
          <a:ext cx="139978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查</a:t>
          </a:r>
          <a:r>
            <a:rPr lang="zh-CN" altLang="en-US" sz="2100" b="1" kern="1200" dirty="0"/>
            <a:t>疑</a:t>
          </a:r>
          <a:endParaRPr lang="en-US" altLang="zh-CN" sz="21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补漏</a:t>
          </a:r>
          <a:endParaRPr lang="zh-CN" altLang="en-US" sz="21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 dirty="0"/>
        </a:p>
      </dsp:txBody>
      <dsp:txXfrm>
        <a:off x="5966068" y="1373733"/>
        <a:ext cx="1263122" cy="1603871"/>
      </dsp:txXfrm>
    </dsp:sp>
    <dsp:sp modelId="{54AA0DEC-EC26-4E43-8339-14C5ED9DAE80}">
      <dsp:nvSpPr>
        <dsp:cNvPr id="0" name=""/>
        <dsp:cNvSpPr/>
      </dsp:nvSpPr>
      <dsp:spPr>
        <a:xfrm>
          <a:off x="7370713" y="1305401"/>
          <a:ext cx="139978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/>
            <a:t>数据检查与</a:t>
          </a:r>
          <a:endParaRPr lang="en-US" altLang="zh-CN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/>
            <a:t>评估</a:t>
          </a:r>
        </a:p>
      </dsp:txBody>
      <dsp:txXfrm>
        <a:off x="7439045" y="1373733"/>
        <a:ext cx="1263122" cy="1603871"/>
      </dsp:txXfrm>
    </dsp:sp>
    <dsp:sp modelId="{983D3326-1482-4B93-A8D2-43DF25D90D27}">
      <dsp:nvSpPr>
        <dsp:cNvPr id="0" name=""/>
        <dsp:cNvSpPr/>
      </dsp:nvSpPr>
      <dsp:spPr>
        <a:xfrm>
          <a:off x="8849516" y="1229879"/>
          <a:ext cx="139978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上报清查结果</a:t>
          </a:r>
          <a:r>
            <a:rPr lang="zh-CN" altLang="en-US" sz="2100" b="1" kern="1200" dirty="0"/>
            <a:t>、</a:t>
          </a:r>
          <a:r>
            <a:rPr lang="zh-CN" sz="2100" b="1" kern="1200" dirty="0"/>
            <a:t>编制普查单位名录</a:t>
          </a:r>
          <a:endParaRPr lang="zh-CN" altLang="en-US" sz="2100" b="1" kern="1200" dirty="0"/>
        </a:p>
      </dsp:txBody>
      <dsp:txXfrm>
        <a:off x="8917848" y="1298211"/>
        <a:ext cx="1263122" cy="16038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740A7-8598-44F2-BC26-A67C47B8C1B3}">
      <dsp:nvSpPr>
        <dsp:cNvPr id="0" name=""/>
        <dsp:cNvSpPr/>
      </dsp:nvSpPr>
      <dsp:spPr>
        <a:xfrm rot="5400000">
          <a:off x="1504347" y="1187375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9863A-5B66-4B93-A1E4-81684D761E5F}">
      <dsp:nvSpPr>
        <dsp:cNvPr id="0" name=""/>
        <dsp:cNvSpPr/>
      </dsp:nvSpPr>
      <dsp:spPr>
        <a:xfrm>
          <a:off x="1226126" y="23283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收集部门数据</a:t>
          </a:r>
        </a:p>
      </dsp:txBody>
      <dsp:txXfrm>
        <a:off x="1286542" y="83699"/>
        <a:ext cx="1646970" cy="1116572"/>
      </dsp:txXfrm>
    </dsp:sp>
    <dsp:sp modelId="{BB011423-613A-4E01-A8C1-04A6D1B55F48}">
      <dsp:nvSpPr>
        <dsp:cNvPr id="0" name=""/>
        <dsp:cNvSpPr/>
      </dsp:nvSpPr>
      <dsp:spPr>
        <a:xfrm>
          <a:off x="2993929" y="141298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b="1" kern="1200" dirty="0">
              <a:solidFill>
                <a:srgbClr val="FFFF00"/>
              </a:solidFill>
            </a:rPr>
            <a:t>4</a:t>
          </a:r>
          <a:r>
            <a:rPr lang="zh-CN" altLang="en-US" sz="2000" b="1" kern="1200" dirty="0">
              <a:solidFill>
                <a:srgbClr val="FFFF00"/>
              </a:solidFill>
            </a:rPr>
            <a:t>级收集</a:t>
          </a:r>
        </a:p>
      </dsp:txBody>
      <dsp:txXfrm>
        <a:off x="2993929" y="141298"/>
        <a:ext cx="1285731" cy="1000125"/>
      </dsp:txXfrm>
    </dsp:sp>
    <dsp:sp modelId="{7B78E9BA-F9F9-4ACE-AEA1-51F12E62F2BA}">
      <dsp:nvSpPr>
        <dsp:cNvPr id="0" name=""/>
        <dsp:cNvSpPr/>
      </dsp:nvSpPr>
      <dsp:spPr>
        <a:xfrm rot="5400000">
          <a:off x="2970043" y="2577389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176AF-E795-4EED-A731-11276508D114}">
      <dsp:nvSpPr>
        <dsp:cNvPr id="0" name=""/>
        <dsp:cNvSpPr/>
      </dsp:nvSpPr>
      <dsp:spPr>
        <a:xfrm>
          <a:off x="2691822" y="1413297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整理部门数据</a:t>
          </a:r>
        </a:p>
      </dsp:txBody>
      <dsp:txXfrm>
        <a:off x="2752238" y="1473713"/>
        <a:ext cx="1646970" cy="1116572"/>
      </dsp:txXfrm>
    </dsp:sp>
    <dsp:sp modelId="{63A0C083-525D-4F08-8529-C06D2002599D}">
      <dsp:nvSpPr>
        <dsp:cNvPr id="0" name=""/>
        <dsp:cNvSpPr/>
      </dsp:nvSpPr>
      <dsp:spPr>
        <a:xfrm>
          <a:off x="4489056" y="1540643"/>
          <a:ext cx="1562780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b="1" kern="1200" dirty="0">
              <a:solidFill>
                <a:srgbClr val="FFFF00"/>
              </a:solidFill>
            </a:rPr>
            <a:t>剔重规范</a:t>
          </a:r>
        </a:p>
      </dsp:txBody>
      <dsp:txXfrm>
        <a:off x="4489056" y="1540643"/>
        <a:ext cx="1562780" cy="1000125"/>
      </dsp:txXfrm>
    </dsp:sp>
    <dsp:sp modelId="{255FD3B0-7DFD-4B51-AD0C-E4642884BFA8}">
      <dsp:nvSpPr>
        <dsp:cNvPr id="0" name=""/>
        <dsp:cNvSpPr/>
      </dsp:nvSpPr>
      <dsp:spPr>
        <a:xfrm>
          <a:off x="4157519" y="2803311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下发部门数据</a:t>
          </a:r>
        </a:p>
      </dsp:txBody>
      <dsp:txXfrm>
        <a:off x="4217935" y="2863727"/>
        <a:ext cx="1646970" cy="1116572"/>
      </dsp:txXfrm>
    </dsp:sp>
    <dsp:sp modelId="{99BE3D08-49BB-4AA6-938E-144732D0BC77}">
      <dsp:nvSpPr>
        <dsp:cNvPr id="0" name=""/>
        <dsp:cNvSpPr/>
      </dsp:nvSpPr>
      <dsp:spPr>
        <a:xfrm>
          <a:off x="5997310" y="2930657"/>
          <a:ext cx="1608295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b="1" kern="1200" dirty="0">
              <a:solidFill>
                <a:srgbClr val="FFFF00"/>
              </a:solidFill>
            </a:rPr>
            <a:t>逐级下发</a:t>
          </a:r>
        </a:p>
      </dsp:txBody>
      <dsp:txXfrm>
        <a:off x="5997310" y="2930657"/>
        <a:ext cx="1608295" cy="10001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D47FD-99AC-4EB7-BF55-A564405EF5C4}">
      <dsp:nvSpPr>
        <dsp:cNvPr id="0" name=""/>
        <dsp:cNvSpPr/>
      </dsp:nvSpPr>
      <dsp:spPr>
        <a:xfrm>
          <a:off x="781852" y="0"/>
          <a:ext cx="886098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4D2FC-2559-4D58-89DD-754EF99323D8}">
      <dsp:nvSpPr>
        <dsp:cNvPr id="0" name=""/>
        <dsp:cNvSpPr/>
      </dsp:nvSpPr>
      <dsp:spPr>
        <a:xfrm>
          <a:off x="5925" y="1305401"/>
          <a:ext cx="142373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收集整理部门</a:t>
          </a:r>
          <a:r>
            <a:rPr lang="zh-CN" altLang="en-US" sz="2100" b="1" kern="1200" dirty="0"/>
            <a:t>和统计</a:t>
          </a:r>
          <a:r>
            <a:rPr lang="zh-CN" sz="2100" b="1" kern="1200" dirty="0"/>
            <a:t>数据</a:t>
          </a:r>
          <a:endParaRPr lang="zh-CN" altLang="en-US" sz="2100" b="1" kern="1200" dirty="0"/>
        </a:p>
      </dsp:txBody>
      <dsp:txXfrm>
        <a:off x="75426" y="1374902"/>
        <a:ext cx="1284737" cy="1601533"/>
      </dsp:txXfrm>
    </dsp:sp>
    <dsp:sp modelId="{07D0B47A-ECD0-42EE-91F8-625DB2643223}">
      <dsp:nvSpPr>
        <dsp:cNvPr id="0" name=""/>
        <dsp:cNvSpPr/>
      </dsp:nvSpPr>
      <dsp:spPr>
        <a:xfrm>
          <a:off x="1504109" y="1305401"/>
          <a:ext cx="1423739" cy="174053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编制清查底册</a:t>
          </a:r>
          <a:endParaRPr lang="zh-CN" altLang="en-US" sz="2100" b="1" kern="1200" dirty="0"/>
        </a:p>
      </dsp:txBody>
      <dsp:txXfrm>
        <a:off x="1573610" y="1374902"/>
        <a:ext cx="1284737" cy="1601533"/>
      </dsp:txXfrm>
    </dsp:sp>
    <dsp:sp modelId="{965FFECE-4F8A-4A5C-B807-48D672C81B60}">
      <dsp:nvSpPr>
        <dsp:cNvPr id="0" name=""/>
        <dsp:cNvSpPr/>
      </dsp:nvSpPr>
      <dsp:spPr>
        <a:xfrm>
          <a:off x="3002293" y="1305401"/>
          <a:ext cx="142373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地毯式清查</a:t>
          </a:r>
          <a:endParaRPr lang="zh-CN" altLang="en-US" sz="2100" b="1" kern="1200" dirty="0"/>
        </a:p>
      </dsp:txBody>
      <dsp:txXfrm>
        <a:off x="3071794" y="1374902"/>
        <a:ext cx="1284737" cy="1601533"/>
      </dsp:txXfrm>
    </dsp:sp>
    <dsp:sp modelId="{6622ED36-CB82-48E7-9D53-4C1F5AFD630A}">
      <dsp:nvSpPr>
        <dsp:cNvPr id="0" name=""/>
        <dsp:cNvSpPr/>
      </dsp:nvSpPr>
      <dsp:spPr>
        <a:xfrm>
          <a:off x="4500477" y="1305401"/>
          <a:ext cx="142373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100" b="1" kern="1200" dirty="0"/>
            <a:t>数据</a:t>
          </a:r>
          <a:r>
            <a:rPr lang="zh-CN" altLang="zh-CN" sz="2100" b="1" kern="1200" dirty="0"/>
            <a:t>编码与</a:t>
          </a:r>
          <a:endParaRPr lang="en-US" altLang="zh-CN" sz="21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审核</a:t>
          </a:r>
          <a:endParaRPr lang="zh-CN" altLang="en-US" sz="2100" b="1" kern="1200" dirty="0"/>
        </a:p>
      </dsp:txBody>
      <dsp:txXfrm>
        <a:off x="4569978" y="1374902"/>
        <a:ext cx="1284737" cy="1601533"/>
      </dsp:txXfrm>
    </dsp:sp>
    <dsp:sp modelId="{D9BDF1DA-73D7-40A0-8191-65766190668F}">
      <dsp:nvSpPr>
        <dsp:cNvPr id="0" name=""/>
        <dsp:cNvSpPr/>
      </dsp:nvSpPr>
      <dsp:spPr>
        <a:xfrm>
          <a:off x="5998660" y="1305401"/>
          <a:ext cx="142373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查</a:t>
          </a:r>
          <a:r>
            <a:rPr lang="zh-CN" altLang="en-US" sz="2100" b="1" kern="1200" dirty="0"/>
            <a:t>疑</a:t>
          </a:r>
          <a:endParaRPr lang="en-US" altLang="zh-CN" sz="21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补漏</a:t>
          </a:r>
          <a:endParaRPr lang="zh-CN" altLang="en-US" sz="21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 dirty="0"/>
        </a:p>
      </dsp:txBody>
      <dsp:txXfrm>
        <a:off x="6068161" y="1374902"/>
        <a:ext cx="1284737" cy="1601533"/>
      </dsp:txXfrm>
    </dsp:sp>
    <dsp:sp modelId="{54AA0DEC-EC26-4E43-8339-14C5ED9DAE80}">
      <dsp:nvSpPr>
        <dsp:cNvPr id="0" name=""/>
        <dsp:cNvSpPr/>
      </dsp:nvSpPr>
      <dsp:spPr>
        <a:xfrm>
          <a:off x="7496844" y="1305401"/>
          <a:ext cx="142373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/>
            <a:t>数据检查与</a:t>
          </a:r>
          <a:endParaRPr lang="en-US" altLang="zh-CN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/>
            <a:t>评估</a:t>
          </a:r>
        </a:p>
      </dsp:txBody>
      <dsp:txXfrm>
        <a:off x="7566345" y="1374902"/>
        <a:ext cx="1284737" cy="1601533"/>
      </dsp:txXfrm>
    </dsp:sp>
    <dsp:sp modelId="{983D3326-1482-4B93-A8D2-43DF25D90D27}">
      <dsp:nvSpPr>
        <dsp:cNvPr id="0" name=""/>
        <dsp:cNvSpPr/>
      </dsp:nvSpPr>
      <dsp:spPr>
        <a:xfrm>
          <a:off x="9000954" y="1229879"/>
          <a:ext cx="142373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上报清查结果</a:t>
          </a:r>
          <a:r>
            <a:rPr lang="zh-CN" altLang="en-US" sz="2100" b="1" kern="1200" dirty="0"/>
            <a:t>、</a:t>
          </a:r>
          <a:r>
            <a:rPr lang="zh-CN" sz="2100" b="1" kern="1200" dirty="0"/>
            <a:t>编制普查单位名录</a:t>
          </a:r>
          <a:endParaRPr lang="zh-CN" altLang="en-US" sz="2100" b="1" kern="1200" dirty="0"/>
        </a:p>
      </dsp:txBody>
      <dsp:txXfrm>
        <a:off x="9070455" y="1299380"/>
        <a:ext cx="1284737" cy="16015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D47FD-99AC-4EB7-BF55-A564405EF5C4}">
      <dsp:nvSpPr>
        <dsp:cNvPr id="0" name=""/>
        <dsp:cNvSpPr/>
      </dsp:nvSpPr>
      <dsp:spPr>
        <a:xfrm>
          <a:off x="760568" y="0"/>
          <a:ext cx="8619777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4D2FC-2559-4D58-89DD-754EF99323D8}">
      <dsp:nvSpPr>
        <dsp:cNvPr id="0" name=""/>
        <dsp:cNvSpPr/>
      </dsp:nvSpPr>
      <dsp:spPr>
        <a:xfrm>
          <a:off x="1040" y="1305401"/>
          <a:ext cx="138760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收集整理部门</a:t>
          </a:r>
          <a:r>
            <a:rPr lang="zh-CN" altLang="en-US" sz="2100" b="1" kern="1200" dirty="0"/>
            <a:t>和统计</a:t>
          </a:r>
          <a:r>
            <a:rPr lang="zh-CN" sz="2100" b="1" kern="1200" dirty="0"/>
            <a:t>数据</a:t>
          </a:r>
          <a:endParaRPr lang="zh-CN" altLang="en-US" sz="2100" b="1" kern="1200" dirty="0"/>
        </a:p>
      </dsp:txBody>
      <dsp:txXfrm>
        <a:off x="68777" y="1373138"/>
        <a:ext cx="1252132" cy="1605061"/>
      </dsp:txXfrm>
    </dsp:sp>
    <dsp:sp modelId="{07D0B47A-ECD0-42EE-91F8-625DB2643223}">
      <dsp:nvSpPr>
        <dsp:cNvPr id="0" name=""/>
        <dsp:cNvSpPr/>
      </dsp:nvSpPr>
      <dsp:spPr>
        <a:xfrm>
          <a:off x="1459578" y="1305401"/>
          <a:ext cx="138760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编制清查底册</a:t>
          </a:r>
          <a:endParaRPr lang="zh-CN" altLang="en-US" sz="2100" b="1" kern="1200" dirty="0"/>
        </a:p>
      </dsp:txBody>
      <dsp:txXfrm>
        <a:off x="1527315" y="1373138"/>
        <a:ext cx="1252132" cy="1605061"/>
      </dsp:txXfrm>
    </dsp:sp>
    <dsp:sp modelId="{965FFECE-4F8A-4A5C-B807-48D672C81B60}">
      <dsp:nvSpPr>
        <dsp:cNvPr id="0" name=""/>
        <dsp:cNvSpPr/>
      </dsp:nvSpPr>
      <dsp:spPr>
        <a:xfrm>
          <a:off x="2918116" y="1305401"/>
          <a:ext cx="1387606" cy="174053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地毯式清查</a:t>
          </a:r>
          <a:endParaRPr lang="zh-CN" altLang="en-US" sz="2100" b="1" kern="1200" dirty="0"/>
        </a:p>
      </dsp:txBody>
      <dsp:txXfrm>
        <a:off x="2985853" y="1373138"/>
        <a:ext cx="1252132" cy="1605061"/>
      </dsp:txXfrm>
    </dsp:sp>
    <dsp:sp modelId="{6622ED36-CB82-48E7-9D53-4C1F5AFD630A}">
      <dsp:nvSpPr>
        <dsp:cNvPr id="0" name=""/>
        <dsp:cNvSpPr/>
      </dsp:nvSpPr>
      <dsp:spPr>
        <a:xfrm>
          <a:off x="4376654" y="1305401"/>
          <a:ext cx="138760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100" b="1" kern="1200" dirty="0"/>
            <a:t>数据</a:t>
          </a:r>
          <a:r>
            <a:rPr lang="zh-CN" altLang="zh-CN" sz="2100" b="1" kern="1200" dirty="0"/>
            <a:t>编码与</a:t>
          </a:r>
          <a:endParaRPr lang="en-US" altLang="zh-CN" sz="21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审核</a:t>
          </a:r>
          <a:endParaRPr lang="zh-CN" altLang="en-US" sz="2100" b="1" kern="1200" dirty="0"/>
        </a:p>
      </dsp:txBody>
      <dsp:txXfrm>
        <a:off x="4444391" y="1373138"/>
        <a:ext cx="1252132" cy="1605061"/>
      </dsp:txXfrm>
    </dsp:sp>
    <dsp:sp modelId="{D9BDF1DA-73D7-40A0-8191-65766190668F}">
      <dsp:nvSpPr>
        <dsp:cNvPr id="0" name=""/>
        <dsp:cNvSpPr/>
      </dsp:nvSpPr>
      <dsp:spPr>
        <a:xfrm>
          <a:off x="5835192" y="1305401"/>
          <a:ext cx="138760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查</a:t>
          </a:r>
          <a:r>
            <a:rPr lang="zh-CN" altLang="en-US" sz="2100" b="1" kern="1200" dirty="0"/>
            <a:t>疑</a:t>
          </a:r>
          <a:endParaRPr lang="en-US" altLang="zh-CN" sz="21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补漏</a:t>
          </a:r>
          <a:endParaRPr lang="zh-CN" altLang="en-US" sz="21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 dirty="0"/>
        </a:p>
      </dsp:txBody>
      <dsp:txXfrm>
        <a:off x="5902929" y="1373138"/>
        <a:ext cx="1252132" cy="1605061"/>
      </dsp:txXfrm>
    </dsp:sp>
    <dsp:sp modelId="{54AA0DEC-EC26-4E43-8339-14C5ED9DAE80}">
      <dsp:nvSpPr>
        <dsp:cNvPr id="0" name=""/>
        <dsp:cNvSpPr/>
      </dsp:nvSpPr>
      <dsp:spPr>
        <a:xfrm>
          <a:off x="7293730" y="1305401"/>
          <a:ext cx="138760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/>
            <a:t>数据检查与评估</a:t>
          </a:r>
        </a:p>
      </dsp:txBody>
      <dsp:txXfrm>
        <a:off x="7361467" y="1373138"/>
        <a:ext cx="1252132" cy="1605061"/>
      </dsp:txXfrm>
    </dsp:sp>
    <dsp:sp modelId="{983D3326-1482-4B93-A8D2-43DF25D90D27}">
      <dsp:nvSpPr>
        <dsp:cNvPr id="0" name=""/>
        <dsp:cNvSpPr/>
      </dsp:nvSpPr>
      <dsp:spPr>
        <a:xfrm>
          <a:off x="8753308" y="1229879"/>
          <a:ext cx="138760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上报清查结果</a:t>
          </a:r>
          <a:r>
            <a:rPr lang="zh-CN" altLang="en-US" sz="2100" b="1" kern="1200" dirty="0"/>
            <a:t>、</a:t>
          </a:r>
          <a:r>
            <a:rPr lang="zh-CN" sz="2100" b="1" kern="1200" dirty="0"/>
            <a:t>编制普查单位名录</a:t>
          </a:r>
          <a:endParaRPr lang="zh-CN" altLang="en-US" sz="2100" b="1" kern="1200" dirty="0"/>
        </a:p>
      </dsp:txBody>
      <dsp:txXfrm>
        <a:off x="8821045" y="1297616"/>
        <a:ext cx="1252132" cy="16050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D47FD-99AC-4EB7-BF55-A564405EF5C4}">
      <dsp:nvSpPr>
        <dsp:cNvPr id="0" name=""/>
        <dsp:cNvSpPr/>
      </dsp:nvSpPr>
      <dsp:spPr>
        <a:xfrm>
          <a:off x="765298" y="0"/>
          <a:ext cx="867338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4D2FC-2559-4D58-89DD-754EF99323D8}">
      <dsp:nvSpPr>
        <dsp:cNvPr id="0" name=""/>
        <dsp:cNvSpPr/>
      </dsp:nvSpPr>
      <dsp:spPr>
        <a:xfrm>
          <a:off x="1047" y="1305401"/>
          <a:ext cx="1396234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收集整理部门</a:t>
          </a:r>
          <a:r>
            <a:rPr lang="zh-CN" altLang="en-US" sz="2100" b="1" kern="1200" dirty="0"/>
            <a:t>和统计</a:t>
          </a:r>
          <a:r>
            <a:rPr lang="zh-CN" sz="2100" b="1" kern="1200" dirty="0"/>
            <a:t>数据</a:t>
          </a:r>
          <a:endParaRPr lang="zh-CN" altLang="en-US" sz="2100" b="1" kern="1200" dirty="0"/>
        </a:p>
      </dsp:txBody>
      <dsp:txXfrm>
        <a:off x="69206" y="1373560"/>
        <a:ext cx="1259916" cy="1604217"/>
      </dsp:txXfrm>
    </dsp:sp>
    <dsp:sp modelId="{07D0B47A-ECD0-42EE-91F8-625DB2643223}">
      <dsp:nvSpPr>
        <dsp:cNvPr id="0" name=""/>
        <dsp:cNvSpPr/>
      </dsp:nvSpPr>
      <dsp:spPr>
        <a:xfrm>
          <a:off x="1468655" y="1305401"/>
          <a:ext cx="1396234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编制清查底册</a:t>
          </a:r>
          <a:endParaRPr lang="zh-CN" altLang="en-US" sz="2100" b="1" kern="1200" dirty="0"/>
        </a:p>
      </dsp:txBody>
      <dsp:txXfrm>
        <a:off x="1536814" y="1373560"/>
        <a:ext cx="1259916" cy="1604217"/>
      </dsp:txXfrm>
    </dsp:sp>
    <dsp:sp modelId="{965FFECE-4F8A-4A5C-B807-48D672C81B60}">
      <dsp:nvSpPr>
        <dsp:cNvPr id="0" name=""/>
        <dsp:cNvSpPr/>
      </dsp:nvSpPr>
      <dsp:spPr>
        <a:xfrm>
          <a:off x="2936263" y="1305401"/>
          <a:ext cx="1396234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地毯式清查</a:t>
          </a:r>
          <a:endParaRPr lang="zh-CN" altLang="en-US" sz="2100" b="1" kern="1200" dirty="0"/>
        </a:p>
      </dsp:txBody>
      <dsp:txXfrm>
        <a:off x="3004422" y="1373560"/>
        <a:ext cx="1259916" cy="1604217"/>
      </dsp:txXfrm>
    </dsp:sp>
    <dsp:sp modelId="{6622ED36-CB82-48E7-9D53-4C1F5AFD630A}">
      <dsp:nvSpPr>
        <dsp:cNvPr id="0" name=""/>
        <dsp:cNvSpPr/>
      </dsp:nvSpPr>
      <dsp:spPr>
        <a:xfrm>
          <a:off x="4403871" y="1305401"/>
          <a:ext cx="1396234" cy="174053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100" b="1" kern="1200" dirty="0"/>
            <a:t>数据</a:t>
          </a:r>
          <a:r>
            <a:rPr lang="zh-CN" altLang="zh-CN" sz="2100" b="1" kern="1200" dirty="0"/>
            <a:t>编码与</a:t>
          </a:r>
          <a:endParaRPr lang="en-US" altLang="zh-CN" sz="21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审核</a:t>
          </a:r>
          <a:endParaRPr lang="zh-CN" altLang="en-US" sz="2100" b="1" kern="1200" dirty="0"/>
        </a:p>
      </dsp:txBody>
      <dsp:txXfrm>
        <a:off x="4472030" y="1373560"/>
        <a:ext cx="1259916" cy="1604217"/>
      </dsp:txXfrm>
    </dsp:sp>
    <dsp:sp modelId="{D9BDF1DA-73D7-40A0-8191-65766190668F}">
      <dsp:nvSpPr>
        <dsp:cNvPr id="0" name=""/>
        <dsp:cNvSpPr/>
      </dsp:nvSpPr>
      <dsp:spPr>
        <a:xfrm>
          <a:off x="5871479" y="1305401"/>
          <a:ext cx="1396234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查</a:t>
          </a:r>
          <a:r>
            <a:rPr lang="zh-CN" altLang="en-US" sz="2100" b="1" kern="1200" dirty="0"/>
            <a:t>疑</a:t>
          </a:r>
          <a:endParaRPr lang="en-US" altLang="zh-CN" sz="21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2100" b="1" kern="1200" dirty="0"/>
            <a:t>补漏</a:t>
          </a:r>
          <a:endParaRPr lang="zh-CN" altLang="en-US" sz="21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 dirty="0"/>
        </a:p>
      </dsp:txBody>
      <dsp:txXfrm>
        <a:off x="5939638" y="1373560"/>
        <a:ext cx="1259916" cy="1604217"/>
      </dsp:txXfrm>
    </dsp:sp>
    <dsp:sp modelId="{54AA0DEC-EC26-4E43-8339-14C5ED9DAE80}">
      <dsp:nvSpPr>
        <dsp:cNvPr id="0" name=""/>
        <dsp:cNvSpPr/>
      </dsp:nvSpPr>
      <dsp:spPr>
        <a:xfrm>
          <a:off x="7339086" y="1305401"/>
          <a:ext cx="1396234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b="1" kern="1200" dirty="0"/>
            <a:t>数据检查与评估</a:t>
          </a:r>
        </a:p>
      </dsp:txBody>
      <dsp:txXfrm>
        <a:off x="7407245" y="1373560"/>
        <a:ext cx="1259916" cy="1604217"/>
      </dsp:txXfrm>
    </dsp:sp>
    <dsp:sp modelId="{983D3326-1482-4B93-A8D2-43DF25D90D27}">
      <dsp:nvSpPr>
        <dsp:cNvPr id="0" name=""/>
        <dsp:cNvSpPr/>
      </dsp:nvSpPr>
      <dsp:spPr>
        <a:xfrm>
          <a:off x="8807742" y="1229879"/>
          <a:ext cx="1396234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b="1" kern="1200" dirty="0"/>
            <a:t>上报清查结果</a:t>
          </a:r>
          <a:r>
            <a:rPr lang="zh-CN" altLang="en-US" sz="2100" b="1" kern="1200" dirty="0"/>
            <a:t>、</a:t>
          </a:r>
          <a:r>
            <a:rPr lang="zh-CN" sz="2100" b="1" kern="1200" dirty="0"/>
            <a:t>编制普查单位名录</a:t>
          </a:r>
          <a:endParaRPr lang="zh-CN" altLang="en-US" sz="2100" b="1" kern="1200" dirty="0"/>
        </a:p>
      </dsp:txBody>
      <dsp:txXfrm>
        <a:off x="8875901" y="1298038"/>
        <a:ext cx="1259916" cy="1604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9B1E8-4020-4E1A-8CAC-B898DC4F28C7}" type="datetimeFigureOut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AD46D-0D6F-4F1A-811D-80FB9F7EB6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32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736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440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53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17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456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503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600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660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753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98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75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126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98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388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423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69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98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174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020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997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730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06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1781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987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323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98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1908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9982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4463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4018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788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2717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47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3312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840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7450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本部如果没有自己的统一社会信用代码、组织机构代码，则使用统计用临时代码，编码规则：归属法人的统一社会信用代码</a:t>
            </a:r>
            <a:r>
              <a:rPr lang="en-US" altLang="zh-CN" dirty="0"/>
              <a:t>9-16</a:t>
            </a:r>
            <a:r>
              <a:rPr lang="zh-CN" altLang="en-US" dirty="0"/>
              <a:t>位</a:t>
            </a:r>
            <a:r>
              <a:rPr lang="en-US" altLang="zh-CN" dirty="0"/>
              <a:t>+B</a:t>
            </a:r>
          </a:p>
          <a:p>
            <a:r>
              <a:rPr lang="zh-CN" altLang="en-US" dirty="0"/>
              <a:t>归属法人的组织机构代码</a:t>
            </a:r>
            <a:r>
              <a:rPr lang="en-US" altLang="zh-CN" dirty="0"/>
              <a:t>1-8</a:t>
            </a:r>
            <a:r>
              <a:rPr lang="zh-CN" altLang="en-US" dirty="0"/>
              <a:t>位</a:t>
            </a:r>
            <a:r>
              <a:rPr lang="en-US" altLang="zh-CN" dirty="0"/>
              <a:t>+B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4437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4616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3702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1779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0282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987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6041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45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9393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5369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4640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987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4198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4638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987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9430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0848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2391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094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5257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987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462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76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4294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85888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人行、银保监、证监提供的金融名录，不入户清查，只填清查表内的两个指标，普查登记时由各部门组织实施。</a:t>
            </a:r>
            <a:endParaRPr lang="en-US" altLang="zh-CN" dirty="0"/>
          </a:p>
          <a:p>
            <a:r>
              <a:rPr lang="zh-CN" altLang="en-US" dirty="0"/>
              <a:t>国资委提供的金融控股公司，需入户清查（填报整张清查表），普查登记时由人行组织实施。</a:t>
            </a:r>
            <a:endParaRPr lang="en-US" altLang="zh-CN" dirty="0"/>
          </a:p>
          <a:p>
            <a:r>
              <a:rPr lang="zh-CN" altLang="en-US" dirty="0"/>
              <a:t>其他金融单位（如地方金融办掌握的单位），需入户清查，普查登记时由地方普查机构组织实施。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78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6072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9300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803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98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98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AD46D-0D6F-4F1A-811D-80FB9F7EB65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9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20265-3C43-4CDB-AE21-56EA45515546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CAD1579-3FF4-49B4-BAA0-62BCC1730D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80"/>
            <a:ext cx="1422400" cy="12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8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30AD7-501D-4519-9AE4-2A3A76D6182F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3676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B13D-88FE-475B-B8DA-AA74EEAD75D1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4249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3BE-A805-443B-8F44-6090980AFC94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2196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0AD7-501D-4519-9AE4-2A3A76D6182F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6894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C56-2795-4DE4-A29D-2ECDE0BEDB5E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94020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265-3C43-4CDB-AE21-56EA45515546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3211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0AC0-B3C2-46D1-AEDA-9A4093188915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76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AF9A-5952-419E-87F6-11C38C595BF5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1015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4FF9-5F1D-44AF-A872-69E2D380ECEB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866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72B5-83B1-4EE4-A0CD-7CD65C99AC24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0962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26C-16D5-4CA5-A08C-B4589F454FDD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27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13800" y="609600"/>
            <a:ext cx="24638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22400" y="609600"/>
            <a:ext cx="7188200" cy="54864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24C56-2795-4DE4-A29D-2ECDE0BEDB5E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006484"/>
      </p:ext>
    </p:extLst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D821-C430-4B7E-9AE1-9492AAAD4F46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2642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B13D-88FE-475B-B8DA-AA74EEAD75D1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6110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3BE-A805-443B-8F44-6090980AFC94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0512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0AD7-501D-4519-9AE4-2A3A76D6182F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0130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C56-2795-4DE4-A29D-2ECDE0BEDB5E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52885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400" y="609600"/>
            <a:ext cx="9855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422400" y="1981200"/>
            <a:ext cx="9855200" cy="4114800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24C56-2795-4DE4-A29D-2ECDE0BEDB5E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18939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24C56-2795-4DE4-A29D-2ECDE0BEDB5E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773255"/>
      </p:ext>
    </p:extLst>
  </p:cSld>
  <p:clrMapOvr>
    <a:masterClrMapping/>
  </p:clrMapOvr>
  <p:transition spd="med"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kumimoji="0" lang="zh-CN" altLang="zh-CN" sz="1800" b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0716"/>
            <a:ext cx="158326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3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5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4921C2E-4F41-4C3D-A27A-8B465BBF0E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6601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248A1-1F13-4A2A-BD82-AC21929BF0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9150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68770-C921-47B3-839B-5178DBCECDB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6805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D5D6C-5555-450A-9519-F19954B8CBA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7703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700C3-2EC6-4C62-9902-15AF3BFEDA1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4952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A450E-7A10-4E13-8046-B750E4CDEFA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760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C0AC0-B3C2-46D1-AEDA-9A4093188915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42C8C8A-AC91-45E5-92F8-49E0BE04D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80"/>
            <a:ext cx="1422400" cy="12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83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A2D09-2AA7-4A53-B972-F0F63A4C32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8561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D03DD-E23C-43DF-9400-31FF294D10C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24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D8823-9965-4DC7-9675-6A81E5FDC45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0002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3BC32-894E-4525-B68D-3E89F2DFBE5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8138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65119" y="304800"/>
            <a:ext cx="2669116" cy="5715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5652" y="304800"/>
            <a:ext cx="7806267" cy="57150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A1986-7BF8-40FA-AE4D-D529322BDF5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9172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kumimoji="0" lang="zh-CN" altLang="zh-CN" sz="1800" b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0578"/>
            <a:ext cx="158326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3" y="5899150"/>
            <a:ext cx="1390649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0578"/>
            <a:ext cx="158326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3" y="5899150"/>
            <a:ext cx="1390649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A12BF73-30AB-4103-9CF4-D6916E73B60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4336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39F92-5269-45C4-AE0E-C6E0AE55E9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5124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1C8A1-2496-468A-8B3F-D2EAEE7D84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4302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798B8-4310-41C8-A6D6-1273B3BFA3A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5148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36E53-D31E-408C-B291-925F8B081E1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615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1AF9A-5952-419E-87F6-11C38C595BF5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1F699DC-A096-4D2A-8C1A-E97503DDF7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80"/>
            <a:ext cx="1422400" cy="12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39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FBAC4-55EC-4492-9A78-8171F592FE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1527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3C81B-217D-4E28-8708-A4E6EBEB2E3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728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D3546-021A-4D45-A6F0-730197C48BC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3116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858A7-EBF9-45F6-A7EF-B26AFF6815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706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6EFC1-1946-4879-98B1-A67F2E6F49E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5912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65119" y="304800"/>
            <a:ext cx="2669116" cy="5715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5652" y="304800"/>
            <a:ext cx="7806267" cy="57150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CA87E-A4DB-4D43-A6ED-CB043DE0C85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170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1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 sz="1800"/>
          </a:p>
        </p:txBody>
      </p:sp>
      <p:grpSp>
        <p:nvGrpSpPr>
          <p:cNvPr id="5" name="组合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任意多边形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 sz="1800"/>
            </a:p>
          </p:txBody>
        </p:sp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 sz="1800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0" lang="en-US" sz="1800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11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653C53-4B3D-43BD-8A2E-DD3ED97BCD0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3218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CAA33-3996-4125-B2A0-8769A792B3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188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kumimoji="0" lang="en-US" sz="1800"/>
          </a:p>
        </p:txBody>
      </p:sp>
      <p:sp>
        <p:nvSpPr>
          <p:cNvPr id="5" name="燕尾形 4"/>
          <p:cNvSpPr/>
          <p:nvPr/>
        </p:nvSpPr>
        <p:spPr>
          <a:xfrm>
            <a:off x="4599519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kumimoji="0" 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4CC61-2B91-49A8-9DC7-E48591B0D3D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3175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6BC2E-BA17-4311-974F-81D23CB62D4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6620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826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51600" y="1981200"/>
            <a:ext cx="4826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84FF9-5F1D-44AF-A872-69E2D380ECEB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260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587FF-A86B-4ACD-AEF2-5D471CE6D75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3774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4DDDC-B077-46CB-B1F6-3A8255BE1E3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3505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A617-E4C2-4299-A905-DD1868C513C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0252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75D5D-7A3B-40D8-A793-06982EE5EBC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2992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/>
          </p:cNvSpPr>
          <p:nvPr/>
        </p:nvSpPr>
        <p:spPr bwMode="auto">
          <a:xfrm>
            <a:off x="954617" y="5002216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sz="1800"/>
          </a:p>
        </p:txBody>
      </p:sp>
      <p:sp>
        <p:nvSpPr>
          <p:cNvPr id="6" name="任意多边形 5"/>
          <p:cNvSpPr>
            <a:spLocks/>
          </p:cNvSpPr>
          <p:nvPr/>
        </p:nvSpPr>
        <p:spPr bwMode="auto">
          <a:xfrm>
            <a:off x="-71965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sz="1800"/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 sz="1800"/>
          </a:p>
        </p:txBody>
      </p:sp>
      <p:cxnSp>
        <p:nvCxnSpPr>
          <p:cNvPr id="8" name="直接连接符 7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燕尾形 8"/>
          <p:cNvSpPr/>
          <p:nvPr/>
        </p:nvSpPr>
        <p:spPr>
          <a:xfrm>
            <a:off x="11552769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kumimoji="0" lang="en-US" sz="1800"/>
          </a:p>
        </p:txBody>
      </p:sp>
      <p:sp>
        <p:nvSpPr>
          <p:cNvPr id="10" name="燕尾形 9"/>
          <p:cNvSpPr/>
          <p:nvPr/>
        </p:nvSpPr>
        <p:spPr>
          <a:xfrm>
            <a:off x="11303002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kumimoji="0" lang="en-US" sz="180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F400E-BC6D-4398-B99D-330583173B9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9215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9C844-F66E-4205-A7D9-5AD8E8818A2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7586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0B0CF-C1A6-46BC-B55D-136F1094D4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3909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400" y="609600"/>
            <a:ext cx="9855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422400" y="1981200"/>
            <a:ext cx="9855200" cy="4114800"/>
          </a:xfrm>
        </p:spPr>
        <p:txBody>
          <a:bodyPr>
            <a:normAutofit/>
          </a:bodyPr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438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C2B74CA-FC17-4529-B4A8-F51AB822D72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9327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ACE89-58AD-4E12-981D-0C505E48C0D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5122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525B3-DB17-40DB-AEBC-9F0FD349BC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29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072B5-83B1-4EE4-A0CD-7CD65C99AC24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725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EB103-17FB-46AC-9319-8A572F92CF5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31428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5EEAA-B59B-4AE4-AAA1-999EA3F3AB4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15481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4825E-E419-455B-A3F9-4524380EBF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5353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A807E-E37F-44ED-9D76-854A8F2FDE1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9749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647BD-3DFE-4CDC-833C-401993BAFF4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252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633F2-6D46-4EEB-8C69-FCF701C460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8985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B4794-87F6-4237-8EBA-77D2CCF6FDC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48344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37B51-C965-4F6B-9F24-6C155155EC0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4205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2BD2A-CEBA-4623-86FC-6571E1AF7E1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5260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E1C5D-7E8F-47DD-911F-F50BA19DB28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629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F226C-16D5-4CA5-A08C-B4589F454FDD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504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7744E-1702-4901-AC68-A884B7E730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99909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FFB03-CDF3-47F7-BD24-B2BF2282D50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4184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F347-21D1-4375-9FDD-C51CFEC8989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3178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5F221-2B64-457B-BC00-66453E5C70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7437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B56B4-A79F-4621-B898-7748421090E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33662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BE43E-5ECA-46F0-9205-86ADCCF8691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46360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FF296-93D4-4E2C-A167-BB659EE70C7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71096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4FA1C-7822-400B-B67E-883C71BF44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0145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C6B34-A549-482C-BBAA-95CE3AD85E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59252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18B22-0930-4483-80EB-87E23488483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066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BD821-C430-4B7E-9AE1-9492AAAD4F46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245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DAEED-AFF6-4B3A-8C47-13F1B95F905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52323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FF174-56C3-4BF7-8495-F30145311F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88873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90B1C-BD00-45AF-BA3F-C0D1E4A607D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08390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BB19D-E03E-4354-84B4-877283951A4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25846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8C765-A2F9-4395-B33B-8502758E465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45782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F3682-2F20-4CA6-8468-6949EBCF34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123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FBED-1253-42CB-95B0-0AC81ECDE14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26034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5F7E7-81AF-41DF-84AC-5EA3F5B8A04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18854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08D43-325C-465C-82A6-AC16EFD011C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20048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0139B-77DB-4094-BEE4-49FFCDFB8F7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44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3B13D-88FE-475B-B8DA-AA74EEAD75D1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9075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CAB65-217D-458B-9652-55A6D5C018E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09174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810A5E62-BD7F-4CF2-AA75-A2839E5C4352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0C7CF203-2F0C-4DD5-9218-8265AE9C4466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kumimoji="1" b="1">
                <a:latin typeface="Times New Roman" panose="02020603050405020304" pitchFamily="18" charset="0"/>
              </a:defRPr>
            </a:lvl1pPr>
          </a:lstStyle>
          <a:p>
            <a:fld id="{9D7F9D4E-E8A8-43B1-828F-A89E7C8B209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01368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4A76279F-D8D6-4A0F-8834-0131F4AA0E06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D0826FBD-34F7-4D4E-AE8F-17D99E7AA8D2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kumimoji="1" b="1">
                <a:latin typeface="Times New Roman" panose="02020603050405020304" pitchFamily="18" charset="0"/>
              </a:defRPr>
            </a:lvl1pPr>
          </a:lstStyle>
          <a:p>
            <a:fld id="{A05098B5-1051-4BC4-A9F5-302DD6425F4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46431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826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51600" y="1981200"/>
            <a:ext cx="4826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17C7DEFE-98C6-4DE8-9742-206B9C51CEEA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D89FA36B-AA65-49BC-89B2-BC34ACFA2726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kumimoji="1" b="1">
                <a:latin typeface="Times New Roman" panose="02020603050405020304" pitchFamily="18" charset="0"/>
              </a:defRPr>
            </a:lvl1pPr>
          </a:lstStyle>
          <a:p>
            <a:fld id="{826F0075-9014-41F9-801B-AA66A21E78C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54885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8159EE0C-B971-40F2-8FB9-DA3DB71E56B8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2303EF4A-27A4-4CBB-9B19-44EBACB67B1A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kumimoji="1" b="1">
                <a:latin typeface="Times New Roman" panose="02020603050405020304" pitchFamily="18" charset="0"/>
              </a:defRPr>
            </a:lvl1pPr>
          </a:lstStyle>
          <a:p>
            <a:fld id="{F7FE9F41-4DF2-4C69-9A38-0BA2DC0E588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82879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39B3906F-12D8-4D21-B505-76296D5A43C2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9C0FB245-96AD-41C3-AC16-BE694568357A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kumimoji="1" b="1">
                <a:latin typeface="Times New Roman" panose="02020603050405020304" pitchFamily="18" charset="0"/>
              </a:defRPr>
            </a:lvl1pPr>
          </a:lstStyle>
          <a:p>
            <a:fld id="{9BB8B5AE-D328-4A24-BBC9-192A25CC522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72221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D293ABE5-EEAA-4A70-A43D-2D32C4B4100A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D8A48A2C-9A29-417B-B040-6381D950B78B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kumimoji="1" b="1">
                <a:latin typeface="Times New Roman" panose="02020603050405020304" pitchFamily="18" charset="0"/>
              </a:defRPr>
            </a:lvl1pPr>
          </a:lstStyle>
          <a:p>
            <a:fld id="{DBFF7185-362F-4D60-8311-9A3E82152D9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28978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4DC386C7-B53D-4618-9468-9CE5168536BC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53303D54-4547-4DCA-B98E-AC41D716E755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kumimoji="1" b="1">
                <a:latin typeface="Times New Roman" panose="02020603050405020304" pitchFamily="18" charset="0"/>
              </a:defRPr>
            </a:lvl1pPr>
          </a:lstStyle>
          <a:p>
            <a:fld id="{C4354BEC-3780-4D0B-AC6C-C62F4D1835B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06813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271D991B-2673-4202-842C-68DF27C4A6BE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6F4A1E75-FCBC-4F8C-AC55-52A1E4A799EA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kumimoji="1" b="1">
                <a:latin typeface="Times New Roman" panose="02020603050405020304" pitchFamily="18" charset="0"/>
              </a:defRPr>
            </a:lvl1pPr>
          </a:lstStyle>
          <a:p>
            <a:fld id="{A72477E3-A448-4D61-AAFD-8DC4CD001FB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68570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2922EB3B-4B24-4061-B839-F23EF18EF24D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C5B1F477-CED0-4005-9FB1-F2886D3D292E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kumimoji="1" b="1">
                <a:latin typeface="Times New Roman" panose="02020603050405020304" pitchFamily="18" charset="0"/>
              </a:defRPr>
            </a:lvl1pPr>
          </a:lstStyle>
          <a:p>
            <a:fld id="{8E77622E-3F26-4424-A288-F6D7E10112B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90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5F3BE-A805-443B-8F44-6090980AFC94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0280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13800" y="609600"/>
            <a:ext cx="24638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22400" y="609600"/>
            <a:ext cx="7188200" cy="54864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E02D7D2B-D243-47F0-B18B-0D912C1C1ED9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65605E93-A34C-4398-9E0B-0438D8C8361C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kumimoji="1" b="1">
                <a:latin typeface="Times New Roman" panose="02020603050405020304" pitchFamily="18" charset="0"/>
              </a:defRPr>
            </a:lvl1pPr>
          </a:lstStyle>
          <a:p>
            <a:fld id="{1B81756E-043F-4802-B546-C31ED7EB843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26135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422400" y="609600"/>
            <a:ext cx="9855200" cy="54864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AB575155-AB3E-4269-BCFF-B7578894EF5D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E2A9E574-DC26-4EE2-8B40-01C37C7171FB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kumimoji="1" b="1">
                <a:latin typeface="Times New Roman" panose="02020603050405020304" pitchFamily="18" charset="0"/>
              </a:defRPr>
            </a:lvl1pPr>
          </a:lstStyle>
          <a:p>
            <a:fld id="{5732FA80-94BA-42FB-AF9B-45B57AFE7F1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67824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400" y="609600"/>
            <a:ext cx="9855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9855200" cy="1981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22400" y="4114800"/>
            <a:ext cx="9855200" cy="1981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45C8B25C-1054-4FE8-9303-AB1D10B18C3C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fld id="{0070A173-815C-4BFA-8A03-6B11E3889158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kumimoji="1" b="1">
                <a:latin typeface="Times New Roman" panose="02020603050405020304" pitchFamily="18" charset="0"/>
              </a:defRPr>
            </a:lvl1pPr>
          </a:lstStyle>
          <a:p>
            <a:fld id="{E61761BE-0CF5-41C9-B810-9CD9B202AD3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99170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265-3C43-4CDB-AE21-56EA45515546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6460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0AC0-B3C2-46D1-AEDA-9A4093188915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446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AF9A-5952-419E-87F6-11C38C595BF5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5223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4FF9-5F1D-44AF-A872-69E2D380ECEB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90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72B5-83B1-4EE4-A0CD-7CD65C99AC24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1400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26C-16D5-4CA5-A08C-B4589F454FDD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9508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D821-C430-4B7E-9AE1-9492AAAD4F46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28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609600"/>
            <a:ext cx="985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985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 b="0"/>
            </a:lvl1pPr>
          </a:lstStyle>
          <a:p>
            <a:fld id="{8AD24C56-2795-4DE4-A29D-2ECDE0BEDB5E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/>
            </a:lvl1pPr>
          </a:lstStyle>
          <a:p>
            <a:endParaRPr lang="zh-CN" altLang="en-US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8BDDF0A-69AC-47AD-A41F-BA8C7259237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80"/>
            <a:ext cx="1422400" cy="12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8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Times New Roman" pitchFamily="18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Times New Roman" pitchFamily="18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Times New Roman" pitchFamily="18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Times New Roman" pitchFamily="18" charset="0"/>
          <a:ea typeface="宋体" pitchFamily="2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Times New Roman" pitchFamily="18" charset="0"/>
          <a:ea typeface="宋体" pitchFamily="2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Times New Roman" pitchFamily="18" charset="0"/>
          <a:ea typeface="宋体" pitchFamily="2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Times New Roman" pitchFamily="18" charset="0"/>
          <a:ea typeface="宋体" pitchFamily="2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3300" b="1">
          <a:solidFill>
            <a:schemeClr val="bg1"/>
          </a:solidFill>
          <a:latin typeface="Times New Roman" pitchFamily="18" charset="0"/>
          <a:ea typeface="宋体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kumimoji="1" sz="2400" b="1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umimoji="1" sz="2100" b="1">
          <a:solidFill>
            <a:schemeClr val="bg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1800" b="1">
          <a:solidFill>
            <a:schemeClr val="bg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sz="1500" b="1">
          <a:solidFill>
            <a:schemeClr val="bg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 b="1">
          <a:solidFill>
            <a:schemeClr val="bg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 b="1">
          <a:solidFill>
            <a:schemeClr val="bg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 b="1">
          <a:solidFill>
            <a:schemeClr val="bg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 b="1">
          <a:solidFill>
            <a:schemeClr val="bg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24C56-2795-4DE4-A29D-2ECDE0BEDB5E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93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812801" y="1566866"/>
            <a:ext cx="10610851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kumimoji="0" lang="zh-CN" altLang="zh-CN" sz="1800" b="0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sz="1800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900" b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900" b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900" b="0">
                <a:latin typeface="Verdana" panose="020B0604030504040204" pitchFamily="34" charset="0"/>
              </a:defRPr>
            </a:lvl1pPr>
          </a:lstStyle>
          <a:p>
            <a:fld id="{B0848989-E105-4BC6-B446-1A1B54964DDF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9" y="333375"/>
            <a:ext cx="100753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88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  <a:ea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  <a:ea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  <a:ea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  <a:ea typeface="宋体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  <a:ea typeface="宋体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  <a:ea typeface="宋体" pitchFamily="2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  <a:ea typeface="宋体" pitchFamily="2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  <a:ea typeface="宋体" pitchFamily="2" charset="-122"/>
        </a:defRPr>
      </a:lvl9pPr>
    </p:titleStyle>
    <p:bodyStyle>
      <a:lvl1pPr marL="352425" indent="-3524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42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100">
          <a:solidFill>
            <a:schemeClr val="tx1"/>
          </a:solidFill>
          <a:latin typeface="+mn-lt"/>
          <a:ea typeface="+mn-ea"/>
        </a:defRPr>
      </a:lvl2pPr>
      <a:lvl3pPr marL="978694" indent="-29646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1725">
          <a:solidFill>
            <a:schemeClr val="tx1"/>
          </a:solidFill>
          <a:latin typeface="+mn-lt"/>
          <a:ea typeface="+mn-ea"/>
        </a:defRPr>
      </a:lvl3pPr>
      <a:lvl4pPr marL="1270397" indent="-2905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5704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5pPr>
      <a:lvl6pPr marL="19133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6pPr>
      <a:lvl7pPr marL="22562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7pPr>
      <a:lvl8pPr marL="25991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8pPr>
      <a:lvl9pPr marL="29420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auto">
          <a:xfrm>
            <a:off x="812801" y="1566866"/>
            <a:ext cx="10610851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kumimoji="0" lang="zh-CN" altLang="zh-CN" sz="1800" b="0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sz="1800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900" b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900" b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900" b="0">
                <a:latin typeface="Verdana" panose="020B0604030504040204" pitchFamily="34" charset="0"/>
              </a:defRPr>
            </a:lvl1pPr>
          </a:lstStyle>
          <a:p>
            <a:fld id="{DD8F30B8-B6D2-4C36-885B-30967D91574A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9" y="333375"/>
            <a:ext cx="100753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25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  <a:ea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  <a:ea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  <a:ea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  <a:ea typeface="宋体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  <a:ea typeface="宋体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  <a:ea typeface="宋体" pitchFamily="2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  <a:ea typeface="宋体" pitchFamily="2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  <a:ea typeface="宋体" pitchFamily="2" charset="-122"/>
        </a:defRPr>
      </a:lvl9pPr>
    </p:titleStyle>
    <p:bodyStyle>
      <a:lvl1pPr marL="352425" indent="-3524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42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950">
          <a:solidFill>
            <a:schemeClr val="tx1"/>
          </a:solidFill>
          <a:latin typeface="+mn-lt"/>
          <a:ea typeface="+mn-ea"/>
        </a:defRPr>
      </a:lvl2pPr>
      <a:lvl3pPr marL="978694" indent="-29646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1725">
          <a:solidFill>
            <a:schemeClr val="tx1"/>
          </a:solidFill>
          <a:latin typeface="+mn-lt"/>
          <a:ea typeface="+mn-ea"/>
        </a:defRPr>
      </a:lvl3pPr>
      <a:lvl4pPr marL="1270397" indent="-2905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5704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5pPr>
      <a:lvl6pPr marL="19133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6pPr>
      <a:lvl7pPr marL="22562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7pPr>
      <a:lvl8pPr marL="25991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8pPr>
      <a:lvl9pPr marL="2942035" indent="-29884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954617" y="5002216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sz="1800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-71965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sz="1800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 sz="1800"/>
          </a:p>
        </p:txBody>
      </p:sp>
      <p:cxnSp>
        <p:nvCxnSpPr>
          <p:cNvPr id="15" name="直接连接符 14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105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8970433" y="6408741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5839884" y="6408741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1529484" y="6408741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750" b="0"/>
            </a:lvl1pPr>
          </a:lstStyle>
          <a:p>
            <a:fld id="{02843F8C-E8C0-47F3-87BA-8DB35B50D1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51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  <a:ea typeface="黑体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273844" indent="-191691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1" fontAlgn="base" hangingPunct="1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1" fontAlgn="base" hangingPunct="1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1" fontAlgn="base" hangingPunct="1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fontAlgn="base" hangingPunct="1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9E8B45EA-5D35-4884-A84B-D9CE9F3DD52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27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30B7186C-CC92-44E3-B6C1-747478042F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096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47A8161D-4A30-4298-9BC4-18B7394681D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073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609600"/>
            <a:ext cx="985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985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50" b="0"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E850A8B5-52DB-4272-84C5-4B769A7C16AD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50" b="0"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C047C9E-BC90-4B73-88AD-27040BE43AD8}" type="datetime1">
              <a:rPr lang="zh-CN" altLang="en-US"/>
              <a:pPr>
                <a:defRPr/>
              </a:pPr>
              <a:t>2018/7/20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50" b="0"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5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087F6FD-05D5-48B9-92E6-C8F6BC5758F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044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24C56-2795-4DE4-A29D-2ECDE0BEDB5E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7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32994" y="1562809"/>
            <a:ext cx="7633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第四次全国经济普查单位</a:t>
            </a:r>
            <a:endParaRPr lang="en-US" altLang="zh-CN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清查办法总说明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51533" y="3956978"/>
            <a:ext cx="485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陕西西安  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2018.7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6824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5977" y="894830"/>
            <a:ext cx="7886700" cy="1325563"/>
          </a:xfrm>
        </p:spPr>
        <p:txBody>
          <a:bodyPr/>
          <a:lstStyle/>
          <a:p>
            <a:pPr algn="ctr"/>
            <a:b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5599" y="873809"/>
            <a:ext cx="7886700" cy="46855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zh-CN" sz="36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4400" dirty="0"/>
              <a:t>二、第四次全国经济普查</a:t>
            </a:r>
            <a:endParaRPr lang="en-US" altLang="zh-CN" sz="44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4400" dirty="0"/>
              <a:t>单位清查办法</a:t>
            </a:r>
            <a:endParaRPr lang="en-US" altLang="zh-CN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72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E7B4F9-5F3A-4087-9484-C32BEB40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27819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单位清查办法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ACDA5-3165-4368-9C93-1768150B3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414" y="1371600"/>
            <a:ext cx="9855200" cy="4114800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zh-CN" sz="3200" dirty="0"/>
              <a:t>清查目的</a:t>
            </a:r>
            <a:endParaRPr lang="en-US" altLang="zh-CN" sz="32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zh-CN" sz="3200" u="sng" dirty="0"/>
              <a:t>清查基本原则</a:t>
            </a:r>
            <a:endParaRPr lang="en-US" altLang="zh-CN" sz="3200" u="sng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zh-CN" sz="3200" dirty="0"/>
              <a:t>清查对象</a:t>
            </a:r>
            <a:endParaRPr lang="en-US" altLang="zh-CN" sz="32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200" dirty="0"/>
              <a:t>清查</a:t>
            </a:r>
            <a:r>
              <a:rPr lang="zh-CN" altLang="zh-CN" sz="3200" dirty="0"/>
              <a:t>时间</a:t>
            </a:r>
            <a:endParaRPr lang="en-US" altLang="zh-CN" sz="32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zh-CN" sz="3200" dirty="0"/>
              <a:t>清查方式</a:t>
            </a:r>
            <a:endParaRPr lang="en-US" altLang="zh-CN" sz="32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200" dirty="0"/>
              <a:t>清查</a:t>
            </a:r>
            <a:r>
              <a:rPr lang="zh-CN" altLang="zh-CN" sz="3200" dirty="0"/>
              <a:t>内容</a:t>
            </a:r>
            <a:endParaRPr lang="en-US" altLang="zh-CN" sz="32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zh-CN" sz="3200" dirty="0"/>
              <a:t>清查实施步骤</a:t>
            </a:r>
            <a:endParaRPr lang="en-US" altLang="zh-CN" sz="3200" dirty="0"/>
          </a:p>
          <a:p>
            <a:pPr lvl="1">
              <a:lnSpc>
                <a:spcPct val="120000"/>
              </a:lnSpc>
            </a:pPr>
            <a:endParaRPr lang="en-US" altLang="zh-CN" sz="3200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B68174-E03C-4128-ABA3-FA76C8E4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27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4074" y="377741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（一）清查目的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2650" y="1962537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12</a:t>
            </a:fld>
            <a:endParaRPr lang="zh-CN" altLang="en-US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780275724"/>
              </p:ext>
            </p:extLst>
          </p:nvPr>
        </p:nvGraphicFramePr>
        <p:xfrm>
          <a:off x="2067249" y="1724325"/>
          <a:ext cx="79403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833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0900" y="199697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（二）</a:t>
            </a:r>
            <a:r>
              <a:rPr lang="zh-CN" altLang="zh-CN" b="1" dirty="0"/>
              <a:t>清查对象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20900" y="1269193"/>
            <a:ext cx="8331638" cy="2172649"/>
          </a:xfrm>
        </p:spPr>
        <p:txBody>
          <a:bodyPr>
            <a:normAutofit/>
          </a:bodyPr>
          <a:lstStyle/>
          <a:p>
            <a:pPr marL="0" indent="2635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/>
              <a:t>  </a:t>
            </a:r>
            <a:r>
              <a:rPr lang="zh-CN" altLang="zh-CN" sz="3600" dirty="0">
                <a:solidFill>
                  <a:srgbClr val="FFFF00"/>
                </a:solidFill>
              </a:rPr>
              <a:t>全部</a:t>
            </a:r>
            <a:r>
              <a:rPr lang="zh-CN" altLang="zh-CN" sz="2800" b="1" dirty="0"/>
              <a:t>法人单位、产业活动单位</a:t>
            </a:r>
            <a:endParaRPr lang="en-US" altLang="zh-CN" sz="2800" b="1" dirty="0"/>
          </a:p>
          <a:p>
            <a:pPr marL="0" indent="2635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800" b="1" dirty="0"/>
              <a:t>  </a:t>
            </a:r>
            <a:r>
              <a:rPr lang="zh-CN" altLang="zh-CN" sz="2800" b="1" dirty="0"/>
              <a:t>第二</a:t>
            </a:r>
            <a:r>
              <a:rPr lang="zh-CN" altLang="en-US" sz="2800" b="1" dirty="0"/>
              <a:t>、</a:t>
            </a:r>
            <a:r>
              <a:rPr lang="zh-CN" altLang="zh-CN" sz="2800" b="1" dirty="0"/>
              <a:t>第三产业的个体经营户</a:t>
            </a:r>
            <a:r>
              <a:rPr lang="zh-CN" altLang="en-US" sz="2800" b="1" dirty="0"/>
              <a:t>（有照和无照）</a:t>
            </a:r>
            <a:endParaRPr lang="en-US" altLang="zh-CN" sz="28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660050D-9C63-49E1-97CB-AF6CC20FB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3392257"/>
            <a:ext cx="1901135" cy="24246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78DEB11-5D9C-48FC-825A-509CB717C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839" y="3436257"/>
            <a:ext cx="2226604" cy="24246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EB6E68-E4C1-4FC5-82D9-6F958F77A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671" y="3422023"/>
            <a:ext cx="1695874" cy="24531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42852AB-52FF-4DA9-BD39-76E92FC83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7724" y="3405679"/>
            <a:ext cx="1868681" cy="24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7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0900" y="346508"/>
            <a:ext cx="7886700" cy="1182144"/>
          </a:xfrm>
        </p:spPr>
        <p:txBody>
          <a:bodyPr/>
          <a:lstStyle/>
          <a:p>
            <a:pPr algn="ctr"/>
            <a:r>
              <a:rPr lang="zh-CN" altLang="en-US" b="1" dirty="0"/>
              <a:t>（三）清查</a:t>
            </a:r>
            <a:r>
              <a:rPr lang="zh-CN" altLang="zh-CN" b="1" dirty="0"/>
              <a:t>时间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19221" y="1533907"/>
            <a:ext cx="825187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 dirty="0"/>
              <a:t>时间安排：</a:t>
            </a:r>
            <a:endParaRPr lang="en-US" altLang="zh-CN" sz="3200" dirty="0"/>
          </a:p>
          <a:p>
            <a:pPr marL="436563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2800" dirty="0"/>
              <a:t>2018</a:t>
            </a:r>
            <a:r>
              <a:rPr lang="zh-CN" altLang="zh-CN" sz="2800" dirty="0"/>
              <a:t>年</a:t>
            </a:r>
            <a:r>
              <a:rPr lang="en-US" altLang="zh-CN" sz="2800" dirty="0"/>
              <a:t>7</a:t>
            </a:r>
            <a:r>
              <a:rPr lang="zh-CN" altLang="zh-CN" sz="2800" dirty="0"/>
              <a:t>月底开始，</a:t>
            </a:r>
            <a:r>
              <a:rPr lang="en-US" altLang="zh-CN" sz="2800" dirty="0"/>
              <a:t>2018</a:t>
            </a:r>
            <a:r>
              <a:rPr lang="zh-CN" altLang="zh-CN" sz="2800" dirty="0"/>
              <a:t>年</a:t>
            </a:r>
            <a:r>
              <a:rPr lang="en-US" altLang="zh-CN" sz="2800" dirty="0"/>
              <a:t>12</a:t>
            </a:r>
            <a:r>
              <a:rPr lang="zh-CN" altLang="zh-CN" sz="2800" dirty="0"/>
              <a:t>月结束</a:t>
            </a:r>
            <a:endParaRPr lang="en-US" altLang="zh-CN" sz="2800" dirty="0"/>
          </a:p>
          <a:p>
            <a:pPr marL="436563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zh-CN" sz="3200" dirty="0">
                <a:solidFill>
                  <a:srgbClr val="FFFF00"/>
                </a:solidFill>
              </a:rPr>
              <a:t>2018</a:t>
            </a:r>
            <a:r>
              <a:rPr lang="zh-CN" altLang="en-US" sz="3200" dirty="0">
                <a:solidFill>
                  <a:srgbClr val="FFFF00"/>
                </a:solidFill>
              </a:rPr>
              <a:t>年</a:t>
            </a:r>
            <a:r>
              <a:rPr lang="en-US" altLang="zh-C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C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lang="zh-CN" altLang="en-US" sz="2800" dirty="0"/>
              <a:t>，各省完成审核验收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3AB723-BF20-4F82-A549-8483C527E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2261822"/>
            <a:ext cx="2677290" cy="19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26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0900" y="256924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（三）清查</a:t>
            </a:r>
            <a:r>
              <a:rPr lang="zh-CN" altLang="zh-CN" b="1" dirty="0"/>
              <a:t>时间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06265" y="1392618"/>
            <a:ext cx="10443997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 dirty="0"/>
              <a:t>清查时点</a:t>
            </a:r>
            <a:endParaRPr lang="en-US" altLang="zh-CN" sz="3200" dirty="0"/>
          </a:p>
          <a:p>
            <a:pPr marL="436563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zh-CN" sz="2800" dirty="0"/>
              <a:t>各属性指标填写清查时的实际情况</a:t>
            </a:r>
            <a:endParaRPr lang="en-US" altLang="zh-CN" sz="2800" dirty="0"/>
          </a:p>
          <a:p>
            <a:pPr marL="436563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zh-CN" sz="2800" dirty="0"/>
              <a:t>个体经营户从业人员数填写</a:t>
            </a:r>
            <a:r>
              <a:rPr lang="en-US" altLang="zh-CN" sz="2800" dirty="0"/>
              <a:t>2018</a:t>
            </a:r>
            <a:r>
              <a:rPr lang="zh-CN" altLang="zh-CN" sz="2800" dirty="0"/>
              <a:t>年</a:t>
            </a:r>
            <a:r>
              <a:rPr lang="en-US" altLang="zh-CN" sz="2800" dirty="0"/>
              <a:t>6</a:t>
            </a:r>
            <a:r>
              <a:rPr lang="zh-CN" altLang="zh-CN" sz="2800" dirty="0"/>
              <a:t>月</a:t>
            </a:r>
            <a:r>
              <a:rPr lang="en-US" altLang="zh-CN" sz="2800" dirty="0"/>
              <a:t>30</a:t>
            </a:r>
            <a:r>
              <a:rPr lang="zh-CN" altLang="zh-CN" sz="2800" dirty="0"/>
              <a:t>日数据，</a:t>
            </a:r>
            <a:r>
              <a:rPr lang="en-US" altLang="zh-CN" sz="2800" dirty="0"/>
              <a:t>7</a:t>
            </a:r>
            <a:r>
              <a:rPr lang="zh-CN" altLang="en-US" sz="2800" dirty="0"/>
              <a:t>月以后</a:t>
            </a:r>
            <a:r>
              <a:rPr lang="zh-CN" altLang="zh-CN" sz="2800" dirty="0"/>
              <a:t>新开业的个体经营户免填</a:t>
            </a:r>
            <a:r>
              <a:rPr lang="zh-CN" altLang="en-US" sz="2800" dirty="0"/>
              <a:t>人数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764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383572"/>
            <a:ext cx="7886700" cy="1056290"/>
          </a:xfrm>
        </p:spPr>
        <p:txBody>
          <a:bodyPr/>
          <a:lstStyle/>
          <a:p>
            <a:pPr algn="ctr"/>
            <a:r>
              <a:rPr lang="zh-CN" altLang="en-US" b="1" dirty="0"/>
              <a:t>（四）</a:t>
            </a:r>
            <a:r>
              <a:rPr lang="zh-CN" altLang="zh-CN" b="1" dirty="0"/>
              <a:t>清查方式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2029" y="1439862"/>
            <a:ext cx="9482301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3200" b="1" dirty="0"/>
              <a:t>军队系统单位和位于军事管理区域内的单位</a:t>
            </a:r>
            <a:r>
              <a:rPr lang="zh-CN" altLang="en-US" sz="3200" b="1" dirty="0"/>
              <a:t>除外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使用</a:t>
            </a:r>
            <a:r>
              <a:rPr lang="en-US" altLang="zh-CN" sz="3200" b="1" dirty="0">
                <a:solidFill>
                  <a:srgbClr val="FFFF00"/>
                </a:solidFill>
              </a:rPr>
              <a:t>PAD</a:t>
            </a:r>
            <a:r>
              <a:rPr lang="zh-CN" altLang="zh-CN" sz="3200" b="1" dirty="0"/>
              <a:t>进行</a:t>
            </a:r>
            <a:r>
              <a:rPr lang="en-US" altLang="zh-CN" sz="3200" b="1" dirty="0">
                <a:solidFill>
                  <a:srgbClr val="FFFF00"/>
                </a:solidFill>
              </a:rPr>
              <a:t>“</a:t>
            </a:r>
            <a:r>
              <a:rPr lang="zh-CN" altLang="zh-CN" sz="3200" b="1" dirty="0">
                <a:solidFill>
                  <a:srgbClr val="FFFF00"/>
                </a:solidFill>
              </a:rPr>
              <a:t>地毯式</a:t>
            </a:r>
            <a:r>
              <a:rPr lang="en-US" altLang="zh-CN" sz="3200" b="1" dirty="0">
                <a:solidFill>
                  <a:srgbClr val="FFFF00"/>
                </a:solidFill>
              </a:rPr>
              <a:t>”</a:t>
            </a:r>
            <a:r>
              <a:rPr lang="zh-CN" altLang="zh-CN" sz="3200" b="1" dirty="0">
                <a:solidFill>
                  <a:srgbClr val="FFFF00"/>
                </a:solidFill>
              </a:rPr>
              <a:t>逐一</a:t>
            </a:r>
            <a:r>
              <a:rPr lang="zh-CN" altLang="en-US" sz="3200" b="1" dirty="0">
                <a:solidFill>
                  <a:srgbClr val="FFFF00"/>
                </a:solidFill>
              </a:rPr>
              <a:t>入户</a:t>
            </a:r>
            <a:r>
              <a:rPr lang="zh-CN" altLang="zh-CN" sz="3200" b="1" dirty="0">
                <a:solidFill>
                  <a:srgbClr val="FFFF00"/>
                </a:solidFill>
              </a:rPr>
              <a:t>清查</a:t>
            </a:r>
            <a:r>
              <a:rPr lang="zh-CN" altLang="en-US" sz="3200" b="1" dirty="0">
                <a:solidFill>
                  <a:srgbClr val="FFFF00"/>
                </a:solidFill>
              </a:rPr>
              <a:t>（保密纸质）</a:t>
            </a:r>
            <a:endParaRPr lang="en-US" altLang="zh-CN" sz="32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国家下发的人民银行、银保监、证监、铁路部门单位名录只填两项指标，不入户</a:t>
            </a:r>
            <a:endParaRPr lang="en-US" altLang="zh-CN" sz="32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34" y="3627764"/>
            <a:ext cx="4193018" cy="262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7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297747"/>
            <a:ext cx="7886700" cy="1160294"/>
          </a:xfrm>
        </p:spPr>
        <p:txBody>
          <a:bodyPr/>
          <a:lstStyle/>
          <a:p>
            <a:pPr algn="ctr"/>
            <a:r>
              <a:rPr lang="zh-CN" altLang="en-US" b="1" dirty="0"/>
              <a:t>（五）</a:t>
            </a:r>
            <a:r>
              <a:rPr lang="zh-CN" altLang="zh-CN" b="1" dirty="0"/>
              <a:t>清查</a:t>
            </a:r>
            <a:r>
              <a:rPr lang="zh-CN" altLang="en-US" b="1" dirty="0"/>
              <a:t>表式和清查</a:t>
            </a:r>
            <a:r>
              <a:rPr lang="zh-CN" altLang="zh-CN" b="1" dirty="0"/>
              <a:t>内容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58511" y="149718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/>
              <a:t>基层表</a:t>
            </a:r>
            <a:endParaRPr lang="en-US" altLang="zh-CN" sz="3600" dirty="0"/>
          </a:p>
          <a:p>
            <a:pPr lvl="1">
              <a:lnSpc>
                <a:spcPct val="150000"/>
              </a:lnSpc>
            </a:pPr>
            <a:r>
              <a:rPr lang="zh-CN" altLang="zh-CN" sz="3200" dirty="0"/>
              <a:t>法人和产业活动单位清查</a:t>
            </a:r>
            <a:r>
              <a:rPr lang="zh-CN" altLang="en-US" sz="3200" dirty="0"/>
              <a:t>情况（</a:t>
            </a:r>
            <a:r>
              <a:rPr lang="en-US" altLang="zh-CN" sz="3200" dirty="0"/>
              <a:t>621</a:t>
            </a:r>
            <a:r>
              <a:rPr lang="zh-CN" altLang="en-US" sz="3200" dirty="0"/>
              <a:t>表）</a:t>
            </a:r>
            <a:endParaRPr lang="en-US" altLang="zh-CN" sz="3200" dirty="0"/>
          </a:p>
          <a:p>
            <a:pPr lvl="1">
              <a:lnSpc>
                <a:spcPct val="150000"/>
              </a:lnSpc>
            </a:pPr>
            <a:r>
              <a:rPr lang="zh-CN" altLang="zh-CN" sz="3200" dirty="0"/>
              <a:t>个体经营户清查</a:t>
            </a:r>
            <a:r>
              <a:rPr lang="zh-CN" altLang="en-US" sz="3200" dirty="0"/>
              <a:t>情况（</a:t>
            </a:r>
            <a:r>
              <a:rPr lang="en-US" altLang="zh-CN" sz="3200" dirty="0"/>
              <a:t>622</a:t>
            </a:r>
            <a:r>
              <a:rPr lang="zh-CN" altLang="en-US" sz="3200" dirty="0"/>
              <a:t>表）</a:t>
            </a:r>
            <a:endParaRPr lang="en-US" altLang="zh-CN" sz="3200" dirty="0"/>
          </a:p>
          <a:p>
            <a:pPr lvl="1">
              <a:lnSpc>
                <a:spcPct val="150000"/>
              </a:lnSpc>
            </a:pPr>
            <a:endParaRPr lang="en-US" altLang="zh-CN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70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0900" y="318701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（五）</a:t>
            </a:r>
            <a:r>
              <a:rPr lang="zh-CN" altLang="zh-CN" b="1" dirty="0"/>
              <a:t>清查</a:t>
            </a:r>
            <a:r>
              <a:rPr lang="zh-CN" altLang="en-US" b="1" dirty="0"/>
              <a:t>表式和清查</a:t>
            </a:r>
            <a:r>
              <a:rPr lang="zh-CN" altLang="zh-CN" b="1" dirty="0"/>
              <a:t>内容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38864" y="1644264"/>
            <a:ext cx="833223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法人单位和产业活动单位清查内容</a:t>
            </a:r>
            <a:endParaRPr lang="en-US" altLang="zh-CN" sz="32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单位识别信息       </a:t>
            </a:r>
            <a:r>
              <a:rPr lang="en-US" altLang="zh-CN" sz="2800" dirty="0"/>
              <a:t>--</a:t>
            </a:r>
            <a:r>
              <a:rPr lang="zh-CN" altLang="en-US" sz="2800" dirty="0"/>
              <a:t> 单位状态信息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分组分表信息       </a:t>
            </a:r>
            <a:r>
              <a:rPr lang="en-US" altLang="zh-CN" sz="2800" dirty="0"/>
              <a:t>--</a:t>
            </a:r>
            <a:r>
              <a:rPr lang="zh-CN" altLang="en-US" sz="2800" dirty="0"/>
              <a:t>单位结构信息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8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0900" y="366594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法人单位和产业活动单位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5364" y="1463219"/>
            <a:ext cx="8332236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单位识别信息</a:t>
            </a:r>
            <a:endParaRPr lang="en-US" altLang="zh-CN" sz="32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统一社会信用代码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单位详细名称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法定代表人（负责人）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所在地和注册地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联系电话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394C20A-3E6D-4553-8B1A-6CE630E9B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490" y="2359304"/>
            <a:ext cx="3423088" cy="21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1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5977" y="423451"/>
            <a:ext cx="7886700" cy="1325563"/>
          </a:xfrm>
        </p:spPr>
        <p:txBody>
          <a:bodyPr/>
          <a:lstStyle/>
          <a:p>
            <a:pPr algn="ctr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主要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  <a:b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79323" y="1086233"/>
            <a:ext cx="7886700" cy="46855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endParaRPr lang="en-US" altLang="zh-CN" b="1" dirty="0"/>
          </a:p>
          <a:p>
            <a:pPr>
              <a:lnSpc>
                <a:spcPct val="120000"/>
              </a:lnSpc>
            </a:pPr>
            <a:r>
              <a:rPr lang="zh-CN" altLang="en-US" sz="3600" dirty="0"/>
              <a:t>一、普查方案概况</a:t>
            </a:r>
            <a:endParaRPr lang="en-US" altLang="zh-CN" sz="3200" dirty="0"/>
          </a:p>
          <a:p>
            <a:pPr>
              <a:lnSpc>
                <a:spcPct val="120000"/>
              </a:lnSpc>
            </a:pPr>
            <a:r>
              <a:rPr lang="zh-CN" altLang="en-US" sz="3600" dirty="0"/>
              <a:t>二、单位清查办法</a:t>
            </a:r>
            <a:endParaRPr lang="en-US" altLang="zh-CN" sz="3600" dirty="0"/>
          </a:p>
          <a:p>
            <a:pPr lvl="1" indent="48101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zh-CN" sz="3200" dirty="0"/>
              <a:t>清查目的</a:t>
            </a:r>
            <a:endParaRPr lang="en-US" altLang="zh-CN" sz="3200" dirty="0"/>
          </a:p>
          <a:p>
            <a:pPr lvl="1" indent="48101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zh-CN" sz="3200" dirty="0"/>
              <a:t>清查的基本原则</a:t>
            </a:r>
            <a:endParaRPr lang="en-US" altLang="zh-CN" sz="3200" dirty="0"/>
          </a:p>
          <a:p>
            <a:pPr lvl="1" indent="48101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zh-CN" sz="3200" dirty="0"/>
              <a:t>清查对象和</a:t>
            </a:r>
            <a:r>
              <a:rPr lang="zh-CN" altLang="en-US" sz="3200" dirty="0"/>
              <a:t>清查</a:t>
            </a:r>
            <a:r>
              <a:rPr lang="zh-CN" altLang="zh-CN" sz="3200" dirty="0"/>
              <a:t>时间</a:t>
            </a:r>
            <a:endParaRPr lang="en-US" altLang="zh-CN" sz="3200" dirty="0"/>
          </a:p>
          <a:p>
            <a:pPr lvl="1" indent="48101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zh-CN" sz="3200" dirty="0"/>
              <a:t>清查方式和</a:t>
            </a:r>
            <a:r>
              <a:rPr lang="zh-CN" altLang="en-US" sz="3200" dirty="0"/>
              <a:t>清查</a:t>
            </a:r>
            <a:r>
              <a:rPr lang="zh-CN" altLang="zh-CN" sz="3200" dirty="0"/>
              <a:t>内容</a:t>
            </a:r>
            <a:endParaRPr lang="en-US" altLang="zh-CN" sz="3200" dirty="0"/>
          </a:p>
          <a:p>
            <a:pPr lvl="1" indent="48101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zh-CN" sz="3200" dirty="0"/>
              <a:t>清查</a:t>
            </a:r>
            <a:r>
              <a:rPr lang="zh-CN" altLang="en-US" sz="3200" dirty="0"/>
              <a:t>的</a:t>
            </a:r>
            <a:r>
              <a:rPr lang="zh-CN" altLang="zh-CN" sz="3200" dirty="0"/>
              <a:t>实施步骤</a:t>
            </a:r>
            <a:endParaRPr lang="en-US" altLang="zh-CN" sz="3200" dirty="0"/>
          </a:p>
          <a:p>
            <a:pPr lvl="1">
              <a:lnSpc>
                <a:spcPct val="120000"/>
              </a:lnSpc>
            </a:pPr>
            <a:endParaRPr lang="en-US" altLang="zh-CN" sz="3200" dirty="0"/>
          </a:p>
          <a:p>
            <a:pPr marL="0" indent="0">
              <a:lnSpc>
                <a:spcPct val="150000"/>
              </a:lnSpc>
              <a:buNone/>
            </a:pP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725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0900" y="114272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法人单位和产业活动单位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70912" y="1335936"/>
            <a:ext cx="833223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单位状态信息</a:t>
            </a:r>
            <a:endParaRPr lang="en-US" altLang="zh-CN" sz="32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开业（成立）时间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运营状态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ABCB95-C26F-4F84-9B71-B020199B6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422" y="3092395"/>
            <a:ext cx="5397756" cy="27238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61853DF-985A-41A8-BFA3-FF7FEAE4D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72272"/>
            <a:ext cx="1759300" cy="1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16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1005" y="57671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法人单位和产业活动单位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57662" y="1253331"/>
            <a:ext cx="8332236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分组分表信息</a:t>
            </a:r>
            <a:endParaRPr lang="en-US" altLang="zh-CN" sz="32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登记注册类型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行业代码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单位类型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机构类型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执行会计标准类别</a:t>
            </a:r>
            <a:endParaRPr lang="en-US" altLang="zh-CN" sz="2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1D854D7-7F64-4BD9-AC3F-66C9A3289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537" y="3640817"/>
            <a:ext cx="2704597" cy="18207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A5E978-AA45-4628-A913-9588DA555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537" y="1513138"/>
            <a:ext cx="2704597" cy="17040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561394A-021F-473F-B4D2-B61E2810417A}"/>
              </a:ext>
            </a:extLst>
          </p:cNvPr>
          <p:cNvSpPr/>
          <p:nvPr/>
        </p:nvSpPr>
        <p:spPr>
          <a:xfrm>
            <a:off x="1557662" y="2768851"/>
            <a:ext cx="3610006" cy="283581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882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0900" y="294375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法人单位和产业活动单位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98132" y="1473806"/>
            <a:ext cx="833223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分组分表信息</a:t>
            </a:r>
            <a:endParaRPr lang="en-US" altLang="zh-CN" sz="3200" dirty="0"/>
          </a:p>
          <a:p>
            <a:pPr lvl="1">
              <a:lnSpc>
                <a:spcPct val="150000"/>
              </a:lnSpc>
            </a:pPr>
            <a:r>
              <a:rPr lang="zh-CN" altLang="zh-CN" sz="2800" kern="100" dirty="0">
                <a:solidFill>
                  <a:schemeClr val="bg1">
                    <a:lumMod val="95000"/>
                  </a:schemeClr>
                </a:solidFill>
                <a:latin typeface="+mn-ea"/>
                <a:cs typeface="宋体" panose="02010600030101010101" pitchFamily="2" charset="-122"/>
              </a:rPr>
              <a:t>是否生产能源产品</a:t>
            </a:r>
            <a:endParaRPr lang="en-US" altLang="zh-CN" sz="2800" kern="100" dirty="0">
              <a:solidFill>
                <a:schemeClr val="bg1">
                  <a:lumMod val="95000"/>
                </a:schemeClr>
              </a:solidFill>
              <a:latin typeface="+mn-ea"/>
              <a:cs typeface="宋体" panose="0201060003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kern="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是否经销能源商品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0A1857-FB9D-47BA-AFFF-D5E9821A4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421" y="2043194"/>
            <a:ext cx="2104762" cy="1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92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193254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法人单位和产业活动单位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07114" y="1068887"/>
            <a:ext cx="833223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单位结构信息</a:t>
            </a: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（产业活动单位信息双向填报）</a:t>
            </a:r>
            <a:endParaRPr lang="en-US" altLang="zh-CN" b="1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zh-CN" sz="2800" b="1" dirty="0"/>
              <a:t>法人下属产业活动单位一览表</a:t>
            </a:r>
            <a:endParaRPr lang="en-US" altLang="zh-CN" sz="2800" b="1" dirty="0"/>
          </a:p>
          <a:p>
            <a:pPr lvl="1">
              <a:lnSpc>
                <a:spcPct val="150000"/>
              </a:lnSpc>
            </a:pPr>
            <a:r>
              <a:rPr lang="zh-CN" altLang="zh-CN" sz="2800" b="1" dirty="0"/>
              <a:t>产业活动单位归属法人情况</a:t>
            </a:r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D47AD33-2FA9-482C-AF02-50DC6E1B5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14" y="3429000"/>
            <a:ext cx="2767252" cy="24657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A209080-D2D5-4E90-ADF6-B7ACB010F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005" y="3413713"/>
            <a:ext cx="4745581" cy="24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05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227424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个体经营户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71368" y="1225824"/>
            <a:ext cx="10810426" cy="435133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dirty="0"/>
              <a:t>有无工商营业执照</a:t>
            </a:r>
            <a:endParaRPr lang="en-US" altLang="zh-CN" sz="2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dirty="0"/>
              <a:t>统一社会信用代码（工商注册号）、个体经营户名称、户主姓名、详细地址、联系电话</a:t>
            </a:r>
            <a:endParaRPr lang="en-US" altLang="zh-CN" sz="2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dirty="0"/>
              <a:t>主要业务活动、行业代码</a:t>
            </a:r>
            <a:r>
              <a:rPr lang="zh-CN" altLang="zh-CN" sz="2800" dirty="0">
                <a:solidFill>
                  <a:srgbClr val="FFFF00"/>
                </a:solidFill>
              </a:rPr>
              <a:t>（</a:t>
            </a:r>
            <a:r>
              <a:rPr lang="zh-CN" altLang="en-US" sz="2800" dirty="0">
                <a:solidFill>
                  <a:srgbClr val="FFFF00"/>
                </a:solidFill>
              </a:rPr>
              <a:t>中</a:t>
            </a:r>
            <a:r>
              <a:rPr lang="zh-CN" altLang="zh-CN" sz="2800" dirty="0">
                <a:solidFill>
                  <a:srgbClr val="FFFF00"/>
                </a:solidFill>
              </a:rPr>
              <a:t>类）</a:t>
            </a:r>
            <a:endParaRPr lang="en-US" altLang="zh-CN" sz="2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dirty="0">
                <a:solidFill>
                  <a:srgbClr val="FFFF00"/>
                </a:solidFill>
              </a:rPr>
              <a:t>从业人员期末人数</a:t>
            </a:r>
            <a:r>
              <a:rPr lang="zh-CN" altLang="en-US" sz="2800" dirty="0">
                <a:solidFill>
                  <a:srgbClr val="FFFF00"/>
                </a:solidFill>
              </a:rPr>
              <a:t>和女性人数</a:t>
            </a:r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334513-1809-4068-B258-818C879F4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493" y="2815691"/>
            <a:ext cx="2057400" cy="20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6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0900" y="324706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（五）</a:t>
            </a:r>
            <a:r>
              <a:rPr lang="zh-CN" altLang="zh-CN" b="1" dirty="0"/>
              <a:t>清查</a:t>
            </a:r>
            <a:r>
              <a:rPr lang="zh-CN" altLang="en-US" b="1" dirty="0"/>
              <a:t>表式和清查</a:t>
            </a:r>
            <a:r>
              <a:rPr lang="zh-CN" altLang="zh-CN" b="1" dirty="0"/>
              <a:t>内容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3728" y="1442275"/>
            <a:ext cx="8313872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/>
              <a:t>综合表</a:t>
            </a:r>
            <a:endParaRPr lang="en-US" altLang="zh-CN" sz="32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综合表一（</a:t>
            </a:r>
            <a:r>
              <a:rPr lang="en-US" altLang="zh-CN" sz="2800" dirty="0"/>
              <a:t>630</a:t>
            </a:r>
            <a:r>
              <a:rPr lang="zh-CN" altLang="zh-CN" sz="2800" dirty="0"/>
              <a:t>表</a:t>
            </a:r>
            <a:r>
              <a:rPr lang="zh-CN" altLang="en-US" sz="2800" dirty="0"/>
              <a:t>）：清查结果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综合表二（</a:t>
            </a:r>
            <a:r>
              <a:rPr lang="en-US" altLang="zh-CN" sz="2800" dirty="0"/>
              <a:t>631</a:t>
            </a:r>
            <a:r>
              <a:rPr lang="zh-CN" altLang="zh-CN" sz="2800" dirty="0"/>
              <a:t>表</a:t>
            </a:r>
            <a:r>
              <a:rPr lang="zh-CN" altLang="en-US" sz="2800" dirty="0"/>
              <a:t>）：部门提供单位数比较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综合表三（</a:t>
            </a:r>
            <a:r>
              <a:rPr lang="en-US" altLang="zh-CN" sz="2800" dirty="0"/>
              <a:t>632</a:t>
            </a:r>
            <a:r>
              <a:rPr lang="zh-CN" altLang="zh-CN" sz="2800" dirty="0"/>
              <a:t>表</a:t>
            </a:r>
            <a:r>
              <a:rPr lang="zh-CN" altLang="en-US" sz="2800" dirty="0"/>
              <a:t>）：清查底册核查情况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000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2E53F02-C811-4B71-A106-BFF2C31BE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3321"/>
            <a:ext cx="12164175" cy="3115686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3045C5-0BA1-4A34-BF8B-AD7F8CCB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7" name="标注: 弯曲线形 6">
            <a:extLst>
              <a:ext uri="{FF2B5EF4-FFF2-40B4-BE49-F238E27FC236}">
                <a16:creationId xmlns:a16="http://schemas.microsoft.com/office/drawing/2014/main" id="{653388FA-870C-4F87-BB07-ACC6A0264710}"/>
              </a:ext>
            </a:extLst>
          </p:cNvPr>
          <p:cNvSpPr/>
          <p:nvPr/>
        </p:nvSpPr>
        <p:spPr bwMode="auto">
          <a:xfrm>
            <a:off x="5418082" y="414588"/>
            <a:ext cx="2459421" cy="1143000"/>
          </a:xfrm>
          <a:prstGeom prst="borderCallout2">
            <a:avLst>
              <a:gd name="adj1" fmla="val -560"/>
              <a:gd name="adj2" fmla="val 1923"/>
              <a:gd name="adj3" fmla="val -4698"/>
              <a:gd name="adj4" fmla="val 98077"/>
              <a:gd name="adj5" fmla="val 283534"/>
              <a:gd name="adj6" fmla="val 11168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621</a:t>
            </a:r>
            <a:r>
              <a:rPr kumimoji="1" lang="zh-CN" altLang="en-US" sz="28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表单位类型</a:t>
            </a:r>
            <a:endParaRPr kumimoji="1" lang="en-US" altLang="zh-CN" sz="28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=2</a:t>
            </a:r>
            <a:r>
              <a:rPr kumimoji="1" lang="zh-CN" altLang="en-US" sz="28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产业</a:t>
            </a:r>
            <a:endParaRPr kumimoji="1" lang="zh-CN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标注: 弯曲线形 7">
            <a:extLst>
              <a:ext uri="{FF2B5EF4-FFF2-40B4-BE49-F238E27FC236}">
                <a16:creationId xmlns:a16="http://schemas.microsoft.com/office/drawing/2014/main" id="{ED1D4481-B95F-4A53-9FBD-36DA777C26E8}"/>
              </a:ext>
            </a:extLst>
          </p:cNvPr>
          <p:cNvSpPr/>
          <p:nvPr/>
        </p:nvSpPr>
        <p:spPr bwMode="auto">
          <a:xfrm>
            <a:off x="1627351" y="315311"/>
            <a:ext cx="2913118" cy="2144110"/>
          </a:xfrm>
          <a:prstGeom prst="borderCallout2">
            <a:avLst>
              <a:gd name="adj1" fmla="val -560"/>
              <a:gd name="adj2" fmla="val 1923"/>
              <a:gd name="adj3" fmla="val -4698"/>
              <a:gd name="adj4" fmla="val 98077"/>
              <a:gd name="adj5" fmla="val 132014"/>
              <a:gd name="adj6" fmla="val 13457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621</a:t>
            </a:r>
            <a:r>
              <a:rPr kumimoji="1" lang="zh-CN" altLang="en-US" sz="28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表单位类型</a:t>
            </a:r>
            <a:endParaRPr kumimoji="1" lang="en-US" altLang="zh-CN" sz="28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=1</a:t>
            </a:r>
            <a:r>
              <a:rPr kumimoji="1" lang="zh-CN" altLang="en-US" sz="28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法人 且 是否有</a:t>
            </a:r>
            <a:endParaRPr kumimoji="1" lang="en-US" altLang="zh-CN" sz="28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8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下属产业单位</a:t>
            </a:r>
            <a:r>
              <a:rPr kumimoji="1" lang="en-US" altLang="zh-CN" sz="28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=2</a:t>
            </a:r>
            <a:r>
              <a:rPr kumimoji="1" lang="zh-CN" altLang="en-US" sz="28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否</a:t>
            </a:r>
            <a:endParaRPr kumimoji="1" lang="en-US" altLang="zh-CN" sz="28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rPr>
              <a:t>+</a:t>
            </a:r>
            <a:r>
              <a:rPr kumimoji="1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rPr>
              <a:t>第</a:t>
            </a:r>
            <a:r>
              <a:rPr kumimoji="1" lang="en-US" altLang="zh-CN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rPr>
              <a:t>5</a:t>
            </a:r>
            <a:r>
              <a:rPr kumimoji="1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rPr>
              <a:t>列</a:t>
            </a:r>
          </a:p>
        </p:txBody>
      </p:sp>
    </p:spTree>
    <p:extLst>
      <p:ext uri="{BB962C8B-B14F-4D97-AF65-F5344CB8AC3E}">
        <p14:creationId xmlns:p14="http://schemas.microsoft.com/office/powerpoint/2010/main" val="4156539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168166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（六）</a:t>
            </a:r>
            <a:r>
              <a:rPr lang="zh-CN" altLang="zh-CN" b="1" dirty="0"/>
              <a:t>清查的实施步骤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715835"/>
              </p:ext>
            </p:extLst>
          </p:nvPr>
        </p:nvGraphicFramePr>
        <p:xfrm>
          <a:off x="1752600" y="1118534"/>
          <a:ext cx="9961180" cy="4361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974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84636" y="433858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（六）</a:t>
            </a:r>
            <a:r>
              <a:rPr lang="zh-CN" altLang="zh-CN" b="1" dirty="0"/>
              <a:t>清查的实施步骤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64604"/>
              </p:ext>
            </p:extLst>
          </p:nvPr>
        </p:nvGraphicFramePr>
        <p:xfrm>
          <a:off x="1543305" y="1363447"/>
          <a:ext cx="1024930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494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0900" y="376237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收集整理部门数据（</a:t>
            </a:r>
            <a:r>
              <a:rPr lang="en-US" altLang="zh-CN" b="1" dirty="0"/>
              <a:t>19</a:t>
            </a:r>
            <a:r>
              <a:rPr lang="zh-CN" altLang="en-US" b="1" dirty="0"/>
              <a:t>个部门）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29</a:t>
            </a:fld>
            <a:endParaRPr lang="zh-CN" altLang="en-US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4197293493"/>
              </p:ext>
            </p:extLst>
          </p:nvPr>
        </p:nvGraphicFramePr>
        <p:xfrm>
          <a:off x="2358572" y="1754981"/>
          <a:ext cx="859846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99C5D95A-F953-418E-B819-1D42047DF5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221026"/>
            <a:ext cx="711653" cy="6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8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5977" y="894830"/>
            <a:ext cx="7886700" cy="1325563"/>
          </a:xfrm>
        </p:spPr>
        <p:txBody>
          <a:bodyPr/>
          <a:lstStyle/>
          <a:p>
            <a:pPr algn="ctr"/>
            <a:b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79323" y="735724"/>
            <a:ext cx="7886700" cy="46855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zh-CN" sz="36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4400" dirty="0"/>
              <a:t>一、第四次全国经济普查</a:t>
            </a:r>
            <a:endParaRPr lang="en-US" altLang="zh-CN" sz="44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4400" dirty="0"/>
              <a:t>方案概况</a:t>
            </a:r>
            <a:endParaRPr lang="en-US" altLang="zh-CN" sz="4000" dirty="0"/>
          </a:p>
          <a:p>
            <a:pPr marL="0" indent="0">
              <a:lnSpc>
                <a:spcPct val="150000"/>
              </a:lnSpc>
              <a:buNone/>
            </a:pP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108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B53C42-815B-41E4-A156-F78C05A6E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6E2750-4C3A-4DB5-BEF2-A14A9DEA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30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E482704-1BE2-4C38-B316-BFA75E8BF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719706"/>
              </p:ext>
            </p:extLst>
          </p:nvPr>
        </p:nvGraphicFramePr>
        <p:xfrm>
          <a:off x="1422400" y="399094"/>
          <a:ext cx="10357946" cy="60598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89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291">
                  <a:extLst>
                    <a:ext uri="{9D8B030D-6E8A-4147-A177-3AD203B41FA5}">
                      <a16:colId xmlns:a16="http://schemas.microsoft.com/office/drawing/2014/main" val="778546396"/>
                    </a:ext>
                  </a:extLst>
                </a:gridCol>
                <a:gridCol w="2589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9487">
                  <a:extLst>
                    <a:ext uri="{9D8B030D-6E8A-4147-A177-3AD203B41FA5}">
                      <a16:colId xmlns:a16="http://schemas.microsoft.com/office/drawing/2014/main" val="2777949508"/>
                    </a:ext>
                  </a:extLst>
                </a:gridCol>
              </a:tblGrid>
              <a:tr h="7148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名录范围</a:t>
                      </a:r>
                      <a:endParaRPr lang="en-US" altLang="zh-CN" sz="24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提供部门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普查机构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643919"/>
                  </a:ext>
                </a:extLst>
              </a:tr>
              <a:tr h="7148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市场监管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省级整理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登记信息每天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年报信息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8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事业、机关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机构编制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8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社会团体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民办非企业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基金会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居村委会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民政部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8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农民专业合作社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市场监管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省级整理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登记信息每天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年报信息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8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律师事务所等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司法行政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省以下各级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441288"/>
                  </a:ext>
                </a:extLst>
              </a:tr>
              <a:tr h="7148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宗教活动场所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宗教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省以下各级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8186733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D13BD5F7-39EC-4F9B-8FFD-3712546A5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284"/>
            <a:ext cx="686786" cy="61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3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D76C1DFE-70C4-442C-A3C8-636A28F3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519" y="708770"/>
            <a:ext cx="7886700" cy="1325563"/>
          </a:xfrm>
        </p:spPr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6E2750-4C3A-4DB5-BEF2-A14A9DEA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31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E482704-1BE2-4C38-B316-BFA75E8BF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299863"/>
              </p:ext>
            </p:extLst>
          </p:nvPr>
        </p:nvGraphicFramePr>
        <p:xfrm>
          <a:off x="1513491" y="1008994"/>
          <a:ext cx="10263352" cy="44487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60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000">
                  <a:extLst>
                    <a:ext uri="{9D8B030D-6E8A-4147-A177-3AD203B41FA5}">
                      <a16:colId xmlns:a16="http://schemas.microsoft.com/office/drawing/2014/main" val="778546396"/>
                    </a:ext>
                  </a:extLst>
                </a:gridCol>
                <a:gridCol w="209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838">
                  <a:extLst>
                    <a:ext uri="{9D8B030D-6E8A-4147-A177-3AD203B41FA5}">
                      <a16:colId xmlns:a16="http://schemas.microsoft.com/office/drawing/2014/main" val="2777949508"/>
                    </a:ext>
                  </a:extLst>
                </a:gridCol>
              </a:tblGrid>
              <a:tr h="7651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名录范围</a:t>
                      </a:r>
                      <a:endParaRPr lang="en-US" altLang="zh-CN" sz="24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提供部门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普查机构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782712"/>
                  </a:ext>
                </a:extLst>
              </a:tr>
              <a:tr h="1272373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金融行业单位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人民银行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银保监会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证监会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59">
                <a:tc vMerge="1"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国资委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159">
                <a:tc vMerge="1"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地方金融办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省以下各级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8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铁路运输业单位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国家铁路局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铁路总公司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441288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B4F4D6C3-DBDF-468A-8E00-7005AE57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2049"/>
            <a:ext cx="638175" cy="5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B53C42-815B-41E4-A156-F78C05A6E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6E2750-4C3A-4DB5-BEF2-A14A9DEA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32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E482704-1BE2-4C38-B316-BFA75E8BF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660682"/>
              </p:ext>
            </p:extLst>
          </p:nvPr>
        </p:nvGraphicFramePr>
        <p:xfrm>
          <a:off x="1422400" y="788276"/>
          <a:ext cx="10181022" cy="39571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55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2770">
                  <a:extLst>
                    <a:ext uri="{9D8B030D-6E8A-4147-A177-3AD203B41FA5}">
                      <a16:colId xmlns:a16="http://schemas.microsoft.com/office/drawing/2014/main" val="778546396"/>
                    </a:ext>
                  </a:extLst>
                </a:gridCol>
                <a:gridCol w="2077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5256">
                  <a:extLst>
                    <a:ext uri="{9D8B030D-6E8A-4147-A177-3AD203B41FA5}">
                      <a16:colId xmlns:a16="http://schemas.microsoft.com/office/drawing/2014/main" val="2777949508"/>
                    </a:ext>
                  </a:extLst>
                </a:gridCol>
              </a:tblGrid>
              <a:tr h="9532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名录范围</a:t>
                      </a:r>
                      <a:endParaRPr lang="en-US" altLang="zh-CN" sz="24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提供部门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普查机构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637410"/>
                  </a:ext>
                </a:extLst>
              </a:tr>
              <a:tr h="9532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各类单位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税务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省以下各级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441288"/>
                  </a:ext>
                </a:extLst>
              </a:tr>
              <a:tr h="10974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人力资源社会保障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省级或地级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4061397"/>
                  </a:ext>
                </a:extLst>
              </a:tr>
              <a:tr h="9532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各类单位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市场监管总局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8408487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035CD7E5-9DB9-4DA0-ADCF-602252A8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21" y="6295319"/>
            <a:ext cx="628650" cy="56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81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6E2750-4C3A-4DB5-BEF2-A14A9DEA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33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E482704-1BE2-4C38-B316-BFA75E8BF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641042"/>
              </p:ext>
            </p:extLst>
          </p:nvPr>
        </p:nvGraphicFramePr>
        <p:xfrm>
          <a:off x="1387365" y="930165"/>
          <a:ext cx="10468304" cy="45113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8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7188">
                  <a:extLst>
                    <a:ext uri="{9D8B030D-6E8A-4147-A177-3AD203B41FA5}">
                      <a16:colId xmlns:a16="http://schemas.microsoft.com/office/drawing/2014/main" val="778546396"/>
                    </a:ext>
                  </a:extLst>
                </a:gridCol>
                <a:gridCol w="18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324">
                  <a:extLst>
                    <a:ext uri="{9D8B030D-6E8A-4147-A177-3AD203B41FA5}">
                      <a16:colId xmlns:a16="http://schemas.microsoft.com/office/drawing/2014/main" val="2777949508"/>
                    </a:ext>
                  </a:extLst>
                </a:gridCol>
              </a:tblGrid>
              <a:tr h="7518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名录范围</a:t>
                      </a:r>
                      <a:endParaRPr lang="en-US" altLang="zh-CN" sz="24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提供部门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普查机构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439750"/>
                  </a:ext>
                </a:extLst>
              </a:tr>
              <a:tr h="7518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学校（机构）名录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教育部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8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公共图书馆、博物馆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文化和旅游部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8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卫生医疗机构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卫生健康委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8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航空运输业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民航局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8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邮政业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邮政局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441288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DF100CF2-5250-4C1E-B494-C26E738D4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5319"/>
            <a:ext cx="628650" cy="56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71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36534"/>
            <a:ext cx="7886700" cy="1325563"/>
          </a:xfrm>
        </p:spPr>
        <p:txBody>
          <a:bodyPr/>
          <a:lstStyle/>
          <a:p>
            <a:pPr algn="ctr"/>
            <a:r>
              <a:rPr lang="zh-CN" altLang="en-US" dirty="0"/>
              <a:t>规范部门数据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1" y="956639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/>
              <a:t>剔除重复数据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zh-CN" b="1" dirty="0"/>
              <a:t>剔除无效数据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zh-CN" b="1" dirty="0"/>
              <a:t>规范比对指标</a:t>
            </a:r>
            <a:endParaRPr lang="en-US" altLang="zh-CN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3200" dirty="0"/>
          </a:p>
          <a:p>
            <a:pPr marL="457200" lvl="1" indent="0">
              <a:buNone/>
            </a:pPr>
            <a:endParaRPr lang="zh-CN" altLang="en-US" sz="2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33C5504-8BE3-4A1A-92F5-4E02E6A89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482" y="1031846"/>
            <a:ext cx="5826868" cy="460638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1B171CD-3153-4973-8A6C-46CC222E1818}"/>
              </a:ext>
            </a:extLst>
          </p:cNvPr>
          <p:cNvSpPr txBox="1"/>
          <p:nvPr/>
        </p:nvSpPr>
        <p:spPr>
          <a:xfrm>
            <a:off x="6540873" y="5758648"/>
            <a:ext cx="163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教育部门数据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AA4D958-2E0A-4816-B43A-2E6D48578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72049"/>
            <a:ext cx="542925" cy="4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72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D76C1DFE-70C4-442C-A3C8-636A28F3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270" y="99218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收集整理统计数据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B53C42-815B-41E4-A156-F78C05A6E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6E2750-4C3A-4DB5-BEF2-A14A9DEA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35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E482704-1BE2-4C38-B316-BFA75E8BF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412885"/>
              </p:ext>
            </p:extLst>
          </p:nvPr>
        </p:nvGraphicFramePr>
        <p:xfrm>
          <a:off x="1422400" y="1394619"/>
          <a:ext cx="10133724" cy="3921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198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06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名录范围</a:t>
                      </a:r>
                      <a:endParaRPr lang="en-US" altLang="zh-CN" sz="24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普查机构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439750"/>
                  </a:ext>
                </a:extLst>
              </a:tr>
              <a:tr h="17628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法人下属产业活动单位一览表</a:t>
                      </a:r>
                      <a:endParaRPr lang="en-US" altLang="zh-CN" sz="2400" b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一套表年报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工商信息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名录库信息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法人单位名录</a:t>
                      </a:r>
                      <a:endParaRPr lang="en-US" altLang="zh-CN" sz="2400" b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产业活动单位名录</a:t>
                      </a:r>
                      <a:endParaRPr lang="en-US" altLang="zh-CN" sz="2400" b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名录库信息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753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331746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（六）</a:t>
            </a:r>
            <a:r>
              <a:rPr lang="zh-CN" altLang="zh-CN" b="1" dirty="0"/>
              <a:t>清查的实施步骤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924934"/>
              </p:ext>
            </p:extLst>
          </p:nvPr>
        </p:nvGraphicFramePr>
        <p:xfrm>
          <a:off x="1525568" y="1253331"/>
          <a:ext cx="1042469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199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8500" y="34390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编制清查底册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56412" y="3687128"/>
            <a:ext cx="8114134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zh-CN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37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749358" y="1313851"/>
            <a:ext cx="8955428" cy="656220"/>
            <a:chOff x="5193955" y="1815929"/>
            <a:chExt cx="6522916" cy="978381"/>
          </a:xfrm>
        </p:grpSpPr>
        <p:sp>
          <p:nvSpPr>
            <p:cNvPr id="6" name="Rounded Rectangle 15"/>
            <p:cNvSpPr/>
            <p:nvPr/>
          </p:nvSpPr>
          <p:spPr>
            <a:xfrm>
              <a:off x="5193955" y="1953054"/>
              <a:ext cx="870457" cy="841256"/>
            </a:xfrm>
            <a:prstGeom prst="roundRect">
              <a:avLst/>
            </a:prstGeom>
            <a:solidFill>
              <a:srgbClr val="2191C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42583" y="1815929"/>
              <a:ext cx="5474288" cy="923574"/>
            </a:xfrm>
            <a:prstGeom prst="roundRect">
              <a:avLst/>
            </a:prstGeom>
            <a:solidFill>
              <a:schemeClr val="accent1">
                <a:lumMod val="50000"/>
                <a:alpha val="74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</a:rPr>
                <a:t>整理上级下发、本级收集的部门和统计数据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49358" y="2337967"/>
            <a:ext cx="8955428" cy="1763603"/>
            <a:chOff x="5193955" y="2154756"/>
            <a:chExt cx="6522916" cy="2629421"/>
          </a:xfrm>
        </p:grpSpPr>
        <p:sp>
          <p:nvSpPr>
            <p:cNvPr id="9" name="Rounded Rectangle 15"/>
            <p:cNvSpPr/>
            <p:nvPr/>
          </p:nvSpPr>
          <p:spPr>
            <a:xfrm>
              <a:off x="5193955" y="2202526"/>
              <a:ext cx="870457" cy="841256"/>
            </a:xfrm>
            <a:prstGeom prst="roundRect">
              <a:avLst/>
            </a:prstGeom>
            <a:solidFill>
              <a:srgbClr val="2191C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242583" y="2154756"/>
              <a:ext cx="5474288" cy="2629421"/>
            </a:xfrm>
            <a:prstGeom prst="roundRect">
              <a:avLst/>
            </a:prstGeom>
            <a:solidFill>
              <a:schemeClr val="accent1">
                <a:lumMod val="50000"/>
                <a:alpha val="74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800" b="1" dirty="0">
                  <a:solidFill>
                    <a:schemeClr val="bg1"/>
                  </a:solidFill>
                </a:rPr>
                <a:t>省或</a:t>
              </a:r>
              <a:r>
                <a:rPr lang="zh-CN" altLang="en-US" sz="2800" b="1" dirty="0">
                  <a:solidFill>
                    <a:schemeClr val="bg1"/>
                  </a:solidFill>
                </a:rPr>
                <a:t>省以下：将统计与部门数据（</a:t>
              </a:r>
              <a:r>
                <a:rPr lang="en-US" altLang="zh-CN" sz="2800" b="1" dirty="0">
                  <a:solidFill>
                    <a:schemeClr val="bg1"/>
                  </a:solidFill>
                </a:rPr>
                <a:t>11</a:t>
              </a:r>
              <a:r>
                <a:rPr lang="zh-CN" altLang="en-US" sz="2800" b="1" dirty="0">
                  <a:solidFill>
                    <a:schemeClr val="bg1"/>
                  </a:solidFill>
                </a:rPr>
                <a:t>个）比对：</a:t>
              </a:r>
              <a:endParaRPr lang="en-US" altLang="zh-CN" sz="2800" b="1" dirty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</a:rPr>
                <a:t>               编制、民政、税务、工商、司法、宗教、人行、国资委、银保监、证监、铁路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749358" y="4501506"/>
            <a:ext cx="9352575" cy="961892"/>
            <a:chOff x="5193955" y="1815929"/>
            <a:chExt cx="6522916" cy="2149647"/>
          </a:xfrm>
        </p:grpSpPr>
        <p:sp>
          <p:nvSpPr>
            <p:cNvPr id="12" name="Rounded Rectangle 15"/>
            <p:cNvSpPr/>
            <p:nvPr/>
          </p:nvSpPr>
          <p:spPr>
            <a:xfrm>
              <a:off x="5193955" y="1953055"/>
              <a:ext cx="870457" cy="1260986"/>
            </a:xfrm>
            <a:prstGeom prst="roundRect">
              <a:avLst/>
            </a:prstGeom>
            <a:solidFill>
              <a:srgbClr val="2191C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242583" y="1815929"/>
              <a:ext cx="5474288" cy="2149647"/>
            </a:xfrm>
            <a:prstGeom prst="roundRect">
              <a:avLst/>
            </a:prstGeom>
            <a:solidFill>
              <a:schemeClr val="accent1">
                <a:lumMod val="50000"/>
                <a:alpha val="74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</a:rPr>
                <a:t>自动和人工合并重复数据，建立</a:t>
              </a:r>
              <a:r>
                <a:rPr lang="zh-CN" altLang="en-US" sz="2800" b="1" dirty="0">
                  <a:solidFill>
                    <a:srgbClr val="FFFF00"/>
                  </a:solidFill>
                </a:rPr>
                <a:t>单位</a:t>
              </a:r>
              <a:r>
                <a:rPr lang="zh-CN" altLang="en-US" sz="2800" b="1" dirty="0">
                  <a:solidFill>
                    <a:schemeClr val="bg1"/>
                  </a:solidFill>
                </a:rPr>
                <a:t>比对数据库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6CEA1002-AD64-41CF-B70E-C2BC93381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1" y="6347550"/>
            <a:ext cx="536627" cy="5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8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400" y="0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各类资料比对合并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38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952" y="1099936"/>
            <a:ext cx="10476137" cy="465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07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6100" y="179059"/>
            <a:ext cx="7886700" cy="1325563"/>
          </a:xfrm>
        </p:spPr>
        <p:txBody>
          <a:bodyPr/>
          <a:lstStyle/>
          <a:p>
            <a:pPr algn="ctr"/>
            <a:r>
              <a:rPr lang="zh-CN" altLang="en-US" dirty="0"/>
              <a:t>编制清查底册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56412" y="3687128"/>
            <a:ext cx="8114134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zh-CN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39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321293" y="1472236"/>
            <a:ext cx="10713052" cy="2335675"/>
            <a:chOff x="5193955" y="1815929"/>
            <a:chExt cx="6522916" cy="3482338"/>
          </a:xfrm>
        </p:grpSpPr>
        <p:sp>
          <p:nvSpPr>
            <p:cNvPr id="6" name="Rounded Rectangle 15"/>
            <p:cNvSpPr/>
            <p:nvPr/>
          </p:nvSpPr>
          <p:spPr>
            <a:xfrm>
              <a:off x="5193955" y="1953054"/>
              <a:ext cx="870457" cy="841256"/>
            </a:xfrm>
            <a:prstGeom prst="roundRect">
              <a:avLst/>
            </a:prstGeom>
            <a:solidFill>
              <a:srgbClr val="2191C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180692" y="1815929"/>
              <a:ext cx="5536179" cy="3482338"/>
            </a:xfrm>
            <a:prstGeom prst="roundRect">
              <a:avLst/>
            </a:prstGeom>
            <a:solidFill>
              <a:schemeClr val="accent1">
                <a:lumMod val="50000"/>
                <a:alpha val="74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069975" indent="-1069975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</a:rPr>
                <a:t>省或省以下：完善</a:t>
              </a:r>
              <a:r>
                <a:rPr lang="zh-CN" altLang="zh-CN" sz="2800" b="1" dirty="0">
                  <a:solidFill>
                    <a:schemeClr val="bg1"/>
                  </a:solidFill>
                </a:rPr>
                <a:t>单位比对数据库</a:t>
              </a:r>
              <a:r>
                <a:rPr lang="en-US" altLang="zh-CN" sz="2800" b="1" dirty="0">
                  <a:solidFill>
                    <a:schemeClr val="bg1"/>
                  </a:solidFill>
                </a:rPr>
                <a:t> </a:t>
              </a:r>
            </a:p>
            <a:p>
              <a:pPr marL="1069975" indent="-1069975"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</a:rPr>
                <a:t>            </a:t>
              </a:r>
              <a:r>
                <a:rPr lang="zh-CN" altLang="zh-CN" sz="2800" b="1" dirty="0">
                  <a:solidFill>
                    <a:schemeClr val="bg1"/>
                  </a:solidFill>
                </a:rPr>
                <a:t>教育、文化、卫生、民航、邮政、人社、金融办</a:t>
              </a:r>
              <a:endParaRPr lang="en-US" altLang="zh-CN" sz="2800" b="1" dirty="0">
                <a:solidFill>
                  <a:schemeClr val="bg1"/>
                </a:solidFill>
              </a:endParaRPr>
            </a:p>
            <a:p>
              <a:pPr marL="1069975" indent="-1069975"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</a:rPr>
                <a:t>            </a:t>
              </a:r>
              <a:r>
                <a:rPr lang="zh-CN" altLang="en-US" sz="2800" b="1" dirty="0">
                  <a:solidFill>
                    <a:schemeClr val="bg1"/>
                  </a:solidFill>
                </a:rPr>
                <a:t>清理注吊销单位、保密单位</a:t>
              </a:r>
              <a:endParaRPr lang="en-US" altLang="zh-CN" sz="2800" b="1" dirty="0">
                <a:solidFill>
                  <a:schemeClr val="bg1"/>
                </a:solidFill>
              </a:endParaRPr>
            </a:p>
            <a:p>
              <a:pPr marL="1069975" indent="-1069975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</a:rPr>
                <a:t>            补充</a:t>
              </a:r>
              <a:r>
                <a:rPr lang="en-US" altLang="zh-CN" sz="2800" b="1" dirty="0">
                  <a:solidFill>
                    <a:schemeClr val="bg1"/>
                  </a:solidFill>
                </a:rPr>
                <a:t>12</a:t>
              </a:r>
              <a:r>
                <a:rPr lang="zh-CN" altLang="en-US" sz="2800" b="1" dirty="0">
                  <a:solidFill>
                    <a:schemeClr val="bg1"/>
                  </a:solidFill>
                </a:rPr>
                <a:t>位区划代码</a:t>
              </a:r>
              <a:r>
                <a:rPr lang="en-US" altLang="zh-CN" sz="2800" b="1" dirty="0">
                  <a:solidFill>
                    <a:schemeClr val="bg1"/>
                  </a:solidFill>
                </a:rPr>
                <a:t>            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98848" y="4376210"/>
            <a:ext cx="9194304" cy="735592"/>
            <a:chOff x="5193955" y="1815929"/>
            <a:chExt cx="6522916" cy="1096718"/>
          </a:xfrm>
        </p:grpSpPr>
        <p:sp>
          <p:nvSpPr>
            <p:cNvPr id="12" name="Rounded Rectangle 15"/>
            <p:cNvSpPr/>
            <p:nvPr/>
          </p:nvSpPr>
          <p:spPr>
            <a:xfrm>
              <a:off x="5193955" y="1953054"/>
              <a:ext cx="870457" cy="841256"/>
            </a:xfrm>
            <a:prstGeom prst="roundRect">
              <a:avLst/>
            </a:prstGeom>
            <a:solidFill>
              <a:srgbClr val="2191C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242583" y="1815929"/>
              <a:ext cx="5474288" cy="1096718"/>
            </a:xfrm>
            <a:prstGeom prst="roundRect">
              <a:avLst/>
            </a:prstGeom>
            <a:solidFill>
              <a:schemeClr val="accent1">
                <a:lumMod val="50000"/>
                <a:alpha val="74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</a:rPr>
                <a:t>省或省以下：生成清查底册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441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3491" y="176946"/>
            <a:ext cx="4799943" cy="962743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普查对象</a:t>
            </a:r>
            <a:endParaRPr lang="zh-CN" altLang="en-US" sz="4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C9AD30-6841-4E96-A7B9-83D74E13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042" y="1296298"/>
            <a:ext cx="8226315" cy="520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10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2152" y="31721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</a:rPr>
              <a:t>单位清查底册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40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04A279-80A6-42C7-9B6A-911ABB815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641" y="1031301"/>
            <a:ext cx="10410497" cy="52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06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0359" y="432827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</a:rPr>
              <a:t>单位清查底册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41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00CAC7-D7D7-4915-ADCA-590A250E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434"/>
            <a:ext cx="10520855" cy="4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00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578069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（六）</a:t>
            </a:r>
            <a:r>
              <a:rPr lang="zh-CN" altLang="zh-CN" b="1" dirty="0"/>
              <a:t>清查的实施步骤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372215"/>
              </p:ext>
            </p:extLst>
          </p:nvPr>
        </p:nvGraphicFramePr>
        <p:xfrm>
          <a:off x="1494036" y="1253331"/>
          <a:ext cx="101409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385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372459"/>
            <a:ext cx="7886700" cy="1325563"/>
          </a:xfrm>
        </p:spPr>
        <p:txBody>
          <a:bodyPr/>
          <a:lstStyle/>
          <a:p>
            <a:pPr algn="ctr"/>
            <a:r>
              <a:rPr lang="en-US" altLang="zh-CN" b="1" dirty="0"/>
              <a:t>“</a:t>
            </a:r>
            <a:r>
              <a:rPr lang="zh-CN" altLang="zh-CN" b="1" dirty="0"/>
              <a:t>地毯式</a:t>
            </a:r>
            <a:r>
              <a:rPr lang="en-US" altLang="zh-CN" b="1" dirty="0"/>
              <a:t>”</a:t>
            </a:r>
            <a:r>
              <a:rPr lang="zh-CN" altLang="zh-CN" b="1" dirty="0"/>
              <a:t>清查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5929" y="1687512"/>
            <a:ext cx="1045163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清查</a:t>
            </a:r>
            <a:r>
              <a:rPr lang="zh-CN" altLang="zh-CN" sz="2800" b="1" dirty="0"/>
              <a:t>告知</a:t>
            </a:r>
            <a:r>
              <a:rPr lang="zh-CN" altLang="en-US" sz="2800" b="1" dirty="0"/>
              <a:t>：全面</a:t>
            </a:r>
            <a:r>
              <a:rPr lang="zh-CN" altLang="zh-CN" sz="2800" b="1" dirty="0"/>
              <a:t>宣传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线路规划：熟悉线路，明确分工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zh-CN" altLang="zh-CN" sz="2800" b="1" dirty="0"/>
              <a:t>资料准备</a:t>
            </a:r>
            <a:r>
              <a:rPr lang="zh-CN" altLang="en-US" sz="2800" b="1" dirty="0"/>
              <a:t>：导入全县</a:t>
            </a:r>
            <a:r>
              <a:rPr lang="zh-CN" altLang="zh-CN" sz="2800" b="1" dirty="0"/>
              <a:t>清查底册</a:t>
            </a:r>
            <a:r>
              <a:rPr lang="zh-CN" altLang="en-US" sz="2800" b="1" dirty="0"/>
              <a:t>和</a:t>
            </a:r>
            <a:r>
              <a:rPr lang="zh-CN" altLang="zh-CN" sz="2800" b="1" dirty="0"/>
              <a:t>普查区电子地图</a:t>
            </a:r>
            <a:r>
              <a:rPr lang="zh-CN" altLang="en-US" sz="2800" b="1" dirty="0"/>
              <a:t>， </a:t>
            </a:r>
            <a:r>
              <a:rPr lang="zh-CN" altLang="zh-CN" sz="2800" b="1" dirty="0"/>
              <a:t>普查员</a:t>
            </a:r>
            <a:r>
              <a:rPr lang="zh-CN" altLang="en-US" sz="2800" b="1" dirty="0"/>
              <a:t>用品</a:t>
            </a:r>
            <a:endParaRPr lang="en-US" altLang="zh-CN" sz="2800" b="1" dirty="0"/>
          </a:p>
          <a:p>
            <a:pPr indent="1808163">
              <a:lnSpc>
                <a:spcPct val="150000"/>
              </a:lnSpc>
              <a:buNone/>
            </a:pPr>
            <a:r>
              <a:rPr lang="zh-CN" altLang="en-US" sz="2800" dirty="0"/>
              <a:t>（有条件地区可打印国家下发的金融铁路名录）</a:t>
            </a:r>
            <a:endParaRPr lang="en-US" altLang="zh-CN" sz="2800" b="1" dirty="0"/>
          </a:p>
          <a:p>
            <a:pPr marL="0" indent="0">
              <a:lnSpc>
                <a:spcPct val="150000"/>
              </a:lnSpc>
              <a:buNone/>
            </a:pP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43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7A5415B-6F21-4BCD-A11D-2D372EC79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3740"/>
            <a:ext cx="536028" cy="5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6470" y="457128"/>
            <a:ext cx="7886700" cy="1325563"/>
          </a:xfrm>
        </p:spPr>
        <p:txBody>
          <a:bodyPr/>
          <a:lstStyle/>
          <a:p>
            <a:pPr algn="ctr"/>
            <a:r>
              <a:rPr lang="en-US" altLang="zh-CN" b="1" dirty="0"/>
              <a:t>“</a:t>
            </a:r>
            <a:r>
              <a:rPr lang="zh-CN" altLang="zh-CN" b="1" dirty="0"/>
              <a:t>地毯式</a:t>
            </a:r>
            <a:r>
              <a:rPr lang="en-US" altLang="zh-CN" b="1" dirty="0"/>
              <a:t>”</a:t>
            </a:r>
            <a:r>
              <a:rPr lang="zh-CN" altLang="zh-CN" b="1" dirty="0"/>
              <a:t>清查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7445" y="1658573"/>
            <a:ext cx="775572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普查员基本入户要求</a:t>
            </a:r>
            <a:endParaRPr lang="en-US" altLang="zh-CN" sz="3200" dirty="0"/>
          </a:p>
          <a:p>
            <a:pPr lvl="1">
              <a:lnSpc>
                <a:spcPct val="150000"/>
              </a:lnSpc>
            </a:pPr>
            <a:r>
              <a:rPr lang="zh-CN" altLang="zh-CN" sz="2800" dirty="0"/>
              <a:t>领会普查的重要意义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zh-CN" sz="2800" dirty="0"/>
              <a:t>注意</a:t>
            </a:r>
            <a:r>
              <a:rPr lang="zh-CN" altLang="en-US" sz="2800" dirty="0"/>
              <a:t>自己的</a:t>
            </a:r>
            <a:r>
              <a:rPr lang="zh-CN" altLang="zh-CN" sz="2800" dirty="0"/>
              <a:t>仪容仪态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自我介绍和询问技巧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7A5415B-6F21-4BCD-A11D-2D372EC79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3740"/>
            <a:ext cx="536028" cy="5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860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28575"/>
            <a:ext cx="10511878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91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0900" y="246327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入户</a:t>
            </a:r>
            <a:r>
              <a:rPr lang="zh-CN" altLang="zh-CN" b="1" dirty="0"/>
              <a:t>清查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56355" y="1403076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u="sng" dirty="0"/>
              <a:t>1.</a:t>
            </a:r>
            <a:r>
              <a:rPr lang="zh-CN" altLang="zh-CN" sz="3200" u="sng" dirty="0"/>
              <a:t>采集</a:t>
            </a:r>
            <a:r>
              <a:rPr lang="zh-CN" altLang="zh-CN" sz="3200" dirty="0"/>
              <a:t>建筑物信息</a:t>
            </a:r>
            <a:endParaRPr lang="en-US" altLang="zh-CN" sz="32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3200" dirty="0"/>
              <a:t>   </a:t>
            </a:r>
            <a:r>
              <a:rPr lang="zh-CN" altLang="en-US" sz="3200" dirty="0">
                <a:solidFill>
                  <a:srgbClr val="FF0000"/>
                </a:solidFill>
              </a:rPr>
              <a:t>保密单位不得定位！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902783-DAA8-4A7A-9F62-026EFE4A9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3740"/>
            <a:ext cx="580089" cy="5142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15E180D-0F03-4C64-8D28-25C8A3AEF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528" y="690750"/>
            <a:ext cx="3893054" cy="54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0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7792" y="376320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入户</a:t>
            </a:r>
            <a:r>
              <a:rPr lang="zh-CN" altLang="zh-CN" b="1" dirty="0"/>
              <a:t>清查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8635" y="1325088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/>
              <a:t>2.</a:t>
            </a:r>
            <a:r>
              <a:rPr lang="zh-CN" altLang="zh-CN" sz="3200" dirty="0"/>
              <a:t>判断清查对象类型</a:t>
            </a:r>
            <a:endParaRPr lang="en-US" altLang="zh-CN" sz="3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200" dirty="0"/>
              <a:t>填不填表</a:t>
            </a:r>
            <a:endParaRPr lang="en-US" altLang="zh-CN" sz="3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200" dirty="0"/>
              <a:t>填哪张表</a:t>
            </a:r>
            <a:endParaRPr lang="en-US" altLang="zh-CN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47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902783-DAA8-4A7A-9F62-026EFE4A9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3740"/>
            <a:ext cx="536028" cy="5142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B3FF1A-30E9-4B3B-A929-BC0E0D1CBC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88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6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268684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入户</a:t>
            </a:r>
            <a:r>
              <a:rPr lang="zh-CN" altLang="zh-CN" b="1" dirty="0"/>
              <a:t>清查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45477" y="1253331"/>
            <a:ext cx="1083091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不填表：</a:t>
            </a:r>
            <a:endParaRPr lang="en-US" altLang="zh-CN" sz="2800" b="1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军队系统普查对象</a:t>
            </a:r>
            <a:endParaRPr lang="en-US" altLang="zh-CN" sz="2800" dirty="0"/>
          </a:p>
          <a:p>
            <a:pPr lvl="1">
              <a:lnSpc>
                <a:spcPct val="150000"/>
              </a:lnSpc>
              <a:tabLst>
                <a:tab pos="4035425" algn="l"/>
              </a:tabLst>
            </a:pPr>
            <a:r>
              <a:rPr lang="zh-CN" altLang="en-US" sz="2800" dirty="0"/>
              <a:t>不符合单位划分规定：注册未经营、</a:t>
            </a:r>
            <a:r>
              <a:rPr lang="en-US" altLang="zh-CN" sz="2800" dirty="0"/>
              <a:t>2018</a:t>
            </a:r>
            <a:r>
              <a:rPr lang="zh-CN" altLang="en-US" sz="2800" dirty="0"/>
              <a:t>年以前关闭</a:t>
            </a:r>
            <a:br>
              <a:rPr lang="en-US" altLang="zh-CN" sz="2800" dirty="0"/>
            </a:br>
            <a:r>
              <a:rPr lang="en-US" altLang="zh-CN" sz="2800" dirty="0"/>
              <a:t>                                       </a:t>
            </a:r>
            <a:r>
              <a:rPr lang="zh-CN" altLang="en-US" sz="2800" dirty="0"/>
              <a:t>不符合产业单位条件的内设机构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一产个体经营户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国家下发的金融铁路名录只填两项（不入户）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48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902783-DAA8-4A7A-9F62-026EFE4A9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3740"/>
            <a:ext cx="536028" cy="5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72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0900" y="357024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入户</a:t>
            </a:r>
            <a:r>
              <a:rPr lang="zh-CN" altLang="zh-CN" b="1" dirty="0"/>
              <a:t>清查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63462" y="16195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不通过</a:t>
            </a:r>
            <a:r>
              <a:rPr lang="en-US" altLang="zh-CN" sz="2800" b="1" dirty="0"/>
              <a:t>PAD</a:t>
            </a:r>
            <a:r>
              <a:rPr lang="zh-CN" altLang="en-US" sz="2800" b="1" dirty="0"/>
              <a:t>填表</a:t>
            </a:r>
            <a:endParaRPr lang="en-US" altLang="zh-CN" sz="2800" b="1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未领证照的</a:t>
            </a:r>
            <a:r>
              <a:rPr lang="zh-CN" altLang="zh-CN" sz="2800" dirty="0"/>
              <a:t>法人单位本部</a:t>
            </a:r>
            <a:r>
              <a:rPr lang="zh-CN" altLang="en-US" sz="2800" dirty="0"/>
              <a:t>（平台生成）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保密单位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902783-DAA8-4A7A-9F62-026EFE4A9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3740"/>
            <a:ext cx="536028" cy="5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8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61AD0F-60F9-4CD8-B3A6-A9D5001B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937FFEA0-A0FF-4185-887D-778DCD6AB52E}"/>
              </a:ext>
            </a:extLst>
          </p:cNvPr>
          <p:cNvSpPr txBox="1">
            <a:spLocks/>
          </p:cNvSpPr>
          <p:nvPr/>
        </p:nvSpPr>
        <p:spPr>
          <a:xfrm>
            <a:off x="1364374" y="0"/>
            <a:ext cx="7886700" cy="962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普查内容</a:t>
            </a:r>
            <a:endParaRPr lang="zh-CN" altLang="en-US" sz="40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6986B6E-DD13-4F54-9DA3-BB9D05530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26" y="868848"/>
            <a:ext cx="8293800" cy="58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877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6028" y="318409"/>
            <a:ext cx="7886700" cy="1325563"/>
          </a:xfrm>
        </p:spPr>
        <p:txBody>
          <a:bodyPr/>
          <a:lstStyle/>
          <a:p>
            <a:pPr algn="ctr"/>
            <a:r>
              <a:rPr lang="zh-CN" altLang="en-US" dirty="0"/>
              <a:t>入户</a:t>
            </a:r>
            <a:r>
              <a:rPr lang="zh-CN" altLang="zh-CN" dirty="0"/>
              <a:t>清查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14245" y="152547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/>
              <a:t>3.</a:t>
            </a:r>
            <a:r>
              <a:rPr lang="zh-CN" altLang="zh-CN" sz="3200" dirty="0"/>
              <a:t>填写清查表</a:t>
            </a:r>
            <a:endParaRPr lang="en-US" altLang="zh-CN" sz="3200" dirty="0"/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底册已有：调入</a:t>
            </a:r>
            <a:r>
              <a:rPr lang="zh-CN" altLang="en-US" sz="2800" dirty="0">
                <a:solidFill>
                  <a:srgbClr val="FF0000"/>
                </a:solidFill>
              </a:rPr>
              <a:t>核实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800" dirty="0"/>
              <a:t>底册没有：新增填写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50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BE6754E-5590-413A-80E6-D99D4217E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656"/>
            <a:ext cx="536028" cy="5142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1512FC-E8C2-411F-AA89-B3B17DBBD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864" y="872561"/>
            <a:ext cx="4900162" cy="26427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CAF03AB-266A-4966-9E94-E38AF52A8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080" y="3701140"/>
            <a:ext cx="5068488" cy="2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01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271956"/>
            <a:ext cx="3381047" cy="1325563"/>
          </a:xfrm>
        </p:spPr>
        <p:txBody>
          <a:bodyPr/>
          <a:lstStyle/>
          <a:p>
            <a:pPr algn="ctr"/>
            <a:r>
              <a:rPr lang="zh-CN" altLang="en-US" dirty="0"/>
              <a:t>入户</a:t>
            </a:r>
            <a:r>
              <a:rPr lang="zh-CN" altLang="zh-CN" dirty="0"/>
              <a:t>清查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90347" y="1439862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/>
              <a:t>3.</a:t>
            </a:r>
            <a:r>
              <a:rPr lang="zh-CN" altLang="en-US" sz="3600" dirty="0"/>
              <a:t>填写清查表：</a:t>
            </a:r>
            <a:endParaRPr lang="en-US" altLang="zh-CN" sz="3600" dirty="0"/>
          </a:p>
          <a:p>
            <a:pPr lvl="1">
              <a:lnSpc>
                <a:spcPct val="150000"/>
              </a:lnSpc>
            </a:pPr>
            <a:r>
              <a:rPr lang="zh-CN" altLang="en-US" sz="3200" dirty="0"/>
              <a:t>证照填写</a:t>
            </a:r>
            <a:endParaRPr lang="en-US" altLang="zh-CN" sz="3200" dirty="0"/>
          </a:p>
          <a:p>
            <a:pPr lvl="1">
              <a:lnSpc>
                <a:spcPct val="150000"/>
              </a:lnSpc>
            </a:pPr>
            <a:r>
              <a:rPr lang="zh-CN" altLang="en-US" sz="3200" dirty="0"/>
              <a:t>问询填写</a:t>
            </a:r>
            <a:endParaRPr lang="en-US" altLang="zh-CN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51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BE6754E-5590-413A-80E6-D99D4217E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3740"/>
            <a:ext cx="536028" cy="5142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68FBEBC-713F-4374-BC05-4FCC3DD81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979" y="449317"/>
            <a:ext cx="6255406" cy="579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336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8400" y="231228"/>
            <a:ext cx="9855200" cy="1143000"/>
          </a:xfrm>
        </p:spPr>
        <p:txBody>
          <a:bodyPr/>
          <a:lstStyle/>
          <a:p>
            <a:r>
              <a:rPr lang="zh-CN" altLang="en-US" dirty="0"/>
              <a:t>入户清查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2400" y="1098331"/>
            <a:ext cx="10590924" cy="4114800"/>
          </a:xfrm>
        </p:spPr>
        <p:txBody>
          <a:bodyPr/>
          <a:lstStyle/>
          <a:p>
            <a:pPr lvl="1"/>
            <a:endParaRPr lang="zh-CN" altLang="en-US" sz="29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52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30AF4D3-21A5-4691-B646-E62F7BDB3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244347"/>
              </p:ext>
            </p:extLst>
          </p:nvPr>
        </p:nvGraphicFramePr>
        <p:xfrm>
          <a:off x="1452180" y="1098331"/>
          <a:ext cx="10531364" cy="52849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38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981">
                  <a:extLst>
                    <a:ext uri="{9D8B030D-6E8A-4147-A177-3AD203B41FA5}">
                      <a16:colId xmlns:a16="http://schemas.microsoft.com/office/drawing/2014/main" val="778546396"/>
                    </a:ext>
                  </a:extLst>
                </a:gridCol>
                <a:gridCol w="2207214">
                  <a:extLst>
                    <a:ext uri="{9D8B030D-6E8A-4147-A177-3AD203B41FA5}">
                      <a16:colId xmlns:a16="http://schemas.microsoft.com/office/drawing/2014/main" val="2275819618"/>
                    </a:ext>
                  </a:extLst>
                </a:gridCol>
                <a:gridCol w="2329838">
                  <a:extLst>
                    <a:ext uri="{9D8B030D-6E8A-4147-A177-3AD203B41FA5}">
                      <a16:colId xmlns:a16="http://schemas.microsoft.com/office/drawing/2014/main" val="3248756121"/>
                    </a:ext>
                  </a:extLst>
                </a:gridCol>
              </a:tblGrid>
              <a:tr h="9520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指标名称</a:t>
                      </a:r>
                      <a:endParaRPr lang="en-US" altLang="zh-CN" sz="24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注意事项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637410"/>
                  </a:ext>
                </a:extLst>
              </a:tr>
              <a:tr h="952074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核实后主要业务活动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必填项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4-10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个汉字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kern="12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切勿</a:t>
                      </a:r>
                      <a:r>
                        <a:rPr lang="zh-CN" altLang="zh-CN" sz="2400" b="0" kern="12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照抄</a:t>
                      </a:r>
                      <a:r>
                        <a:rPr lang="zh-CN" altLang="en-US" sz="2400" b="0" kern="12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证照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441288"/>
                  </a:ext>
                </a:extLst>
              </a:tr>
              <a:tr h="1096057">
                <a:tc vMerge="1"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400" b="0" kern="12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金融、铁路、房地产开发</a:t>
                      </a:r>
                      <a:r>
                        <a:rPr lang="en-US" altLang="zh-CN" sz="2400" b="0" kern="12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lang="zh-CN" altLang="en-US" sz="2400" b="0" kern="12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资料来源</a:t>
                      </a:r>
                      <a:endParaRPr lang="en-US" altLang="zh-CN" sz="2400" b="0" kern="120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altLang="zh-CN" sz="2400" b="0" kern="120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3985796"/>
                  </a:ext>
                </a:extLst>
              </a:tr>
              <a:tr h="1187258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机构类型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机关和事业</a:t>
                      </a:r>
                      <a:endParaRPr lang="en-US" altLang="zh-CN" sz="2400" b="0" kern="120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宗教团体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2400" b="0" kern="12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农民专业合作社和农村集体经济组织</a:t>
                      </a:r>
                      <a:endParaRPr lang="en-US" altLang="zh-CN" sz="2400" b="0" kern="120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4061397"/>
                  </a:ext>
                </a:extLst>
              </a:tr>
              <a:tr h="1096057">
                <a:tc vMerge="1"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kern="12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机关事业、社会组织</a:t>
                      </a:r>
                      <a:r>
                        <a:rPr lang="en-US" altLang="zh-CN" sz="2400" b="0" kern="12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lang="zh-CN" altLang="en-US" sz="2400" b="0" kern="12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资料来源</a:t>
                      </a:r>
                      <a:endParaRPr lang="en-US" altLang="zh-CN" sz="2400" b="0" kern="120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kern="12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与统一社会信用代码、行业代码、单位类型关系</a:t>
                      </a:r>
                      <a:endParaRPr lang="en-US" altLang="zh-CN" sz="2400" b="0" kern="120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altLang="zh-CN" sz="2400" b="0" kern="120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3889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1524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0511" y="63062"/>
            <a:ext cx="9855200" cy="1143000"/>
          </a:xfrm>
        </p:spPr>
        <p:txBody>
          <a:bodyPr/>
          <a:lstStyle/>
          <a:p>
            <a:r>
              <a:rPr lang="zh-CN" altLang="en-US" dirty="0"/>
              <a:t>入户清查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2400" y="1098331"/>
            <a:ext cx="10590924" cy="4114800"/>
          </a:xfrm>
        </p:spPr>
        <p:txBody>
          <a:bodyPr/>
          <a:lstStyle/>
          <a:p>
            <a:r>
              <a:rPr lang="zh-CN" altLang="en-US" sz="3200" dirty="0"/>
              <a:t>登记注册类型</a:t>
            </a:r>
            <a:endParaRPr lang="en-US" altLang="zh-CN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3BD3C4B-FAD9-4AC1-874A-3E1D11DD0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00" y="1644869"/>
            <a:ext cx="10417324" cy="395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778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400" y="423042"/>
            <a:ext cx="9855200" cy="1143000"/>
          </a:xfrm>
        </p:spPr>
        <p:txBody>
          <a:bodyPr/>
          <a:lstStyle/>
          <a:p>
            <a:r>
              <a:rPr lang="zh-CN" altLang="en-US" dirty="0"/>
              <a:t>入户清查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2400" y="1098331"/>
            <a:ext cx="10590924" cy="4114800"/>
          </a:xfrm>
        </p:spPr>
        <p:txBody>
          <a:bodyPr/>
          <a:lstStyle/>
          <a:p>
            <a:pPr lvl="1"/>
            <a:endParaRPr lang="zh-CN" altLang="en-US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54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FA96369-C285-4448-B64F-076AA7883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283254"/>
              </p:ext>
            </p:extLst>
          </p:nvPr>
        </p:nvGraphicFramePr>
        <p:xfrm>
          <a:off x="1422400" y="1305910"/>
          <a:ext cx="10380717" cy="39571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86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438">
                  <a:extLst>
                    <a:ext uri="{9D8B030D-6E8A-4147-A177-3AD203B41FA5}">
                      <a16:colId xmlns:a16="http://schemas.microsoft.com/office/drawing/2014/main" val="778546396"/>
                    </a:ext>
                  </a:extLst>
                </a:gridCol>
              </a:tblGrid>
              <a:tr h="9532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指标名称</a:t>
                      </a:r>
                      <a:endParaRPr lang="en-US" altLang="zh-CN" sz="24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注意事项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637410"/>
                  </a:ext>
                </a:extLst>
              </a:tr>
              <a:tr h="9532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运营状态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所有单位必填项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441288"/>
                  </a:ext>
                </a:extLst>
              </a:tr>
              <a:tr h="10974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单位类型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依据证照、视同法人单位、资料来源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4061397"/>
                  </a:ext>
                </a:extLst>
              </a:tr>
              <a:tr h="9532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执行会计标准类别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特殊事业单位、居村委会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与机构类型的关系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8408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1709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276" y="242307"/>
            <a:ext cx="9855200" cy="1143000"/>
          </a:xfrm>
        </p:spPr>
        <p:txBody>
          <a:bodyPr/>
          <a:lstStyle/>
          <a:p>
            <a:r>
              <a:rPr lang="zh-CN" altLang="en-US" dirty="0"/>
              <a:t>入户清查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2400" y="1098331"/>
            <a:ext cx="10590924" cy="4114800"/>
          </a:xfrm>
        </p:spPr>
        <p:txBody>
          <a:bodyPr/>
          <a:lstStyle/>
          <a:p>
            <a:pPr lvl="1"/>
            <a:endParaRPr lang="zh-CN" altLang="en-US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55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FA96369-C285-4448-B64F-076AA7883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70082"/>
              </p:ext>
            </p:extLst>
          </p:nvPr>
        </p:nvGraphicFramePr>
        <p:xfrm>
          <a:off x="1527503" y="1238162"/>
          <a:ext cx="10380717" cy="49103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48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2483">
                  <a:extLst>
                    <a:ext uri="{9D8B030D-6E8A-4147-A177-3AD203B41FA5}">
                      <a16:colId xmlns:a16="http://schemas.microsoft.com/office/drawing/2014/main" val="778546396"/>
                    </a:ext>
                  </a:extLst>
                </a:gridCol>
              </a:tblGrid>
              <a:tr h="9532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指标名称</a:t>
                      </a:r>
                      <a:endParaRPr lang="en-US" altLang="zh-CN" sz="24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注意事项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637410"/>
                  </a:ext>
                </a:extLst>
              </a:tr>
              <a:tr h="953246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法人下属产业单位情况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不能填写视同法人、境外分支机构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441288"/>
                  </a:ext>
                </a:extLst>
              </a:tr>
              <a:tr h="1097406">
                <a:tc vMerge="1"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下属产业单位数合计大于等于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4061397"/>
                  </a:ext>
                </a:extLst>
              </a:tr>
              <a:tr h="953246">
                <a:tc vMerge="1"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有本部，且只有一个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8408487"/>
                  </a:ext>
                </a:extLst>
              </a:tr>
              <a:tr h="953246">
                <a:tc vMerge="1"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PAD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填写最多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341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30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2F1F0C-A6A2-4CC4-AC29-72798CF3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463D22FF-E339-4FF8-8C23-2B1FBB724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59" y="342977"/>
            <a:ext cx="10464800" cy="6172045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214D8-2A72-4F8F-B9A1-93C12EF7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2369" y="470338"/>
            <a:ext cx="9855200" cy="1143000"/>
          </a:xfrm>
        </p:spPr>
        <p:txBody>
          <a:bodyPr/>
          <a:lstStyle/>
          <a:p>
            <a:r>
              <a:rPr lang="zh-CN" altLang="en-US" dirty="0"/>
              <a:t>入户清查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2400" y="1098331"/>
            <a:ext cx="10590924" cy="4114800"/>
          </a:xfrm>
        </p:spPr>
        <p:txBody>
          <a:bodyPr/>
          <a:lstStyle/>
          <a:p>
            <a:pPr lvl="1"/>
            <a:endParaRPr lang="zh-CN" altLang="en-US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57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FA96369-C285-4448-B64F-076AA7883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87457"/>
              </p:ext>
            </p:extLst>
          </p:nvPr>
        </p:nvGraphicFramePr>
        <p:xfrm>
          <a:off x="1527503" y="1527941"/>
          <a:ext cx="10380717" cy="33633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48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2483">
                  <a:extLst>
                    <a:ext uri="{9D8B030D-6E8A-4147-A177-3AD203B41FA5}">
                      <a16:colId xmlns:a16="http://schemas.microsoft.com/office/drawing/2014/main" val="778546396"/>
                    </a:ext>
                  </a:extLst>
                </a:gridCol>
              </a:tblGrid>
              <a:tr h="6529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指标名称</a:t>
                      </a:r>
                      <a:endParaRPr lang="en-US" altLang="zh-CN" sz="24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注意事项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637410"/>
                  </a:ext>
                </a:extLst>
              </a:tr>
              <a:tr h="652914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产业单位归属法人情况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境外法人填写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441288"/>
                  </a:ext>
                </a:extLst>
              </a:tr>
              <a:tr h="751654">
                <a:tc vMerge="1"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填写直属的法人（视同法人）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4061397"/>
                  </a:ext>
                </a:extLst>
              </a:tr>
              <a:tr h="1305828">
                <a:tc vMerge="1"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孤儿产业标记（不要改法人代码）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8408487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E35B5D50-32FD-4760-AD47-69B6B6F49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76" y="1534509"/>
            <a:ext cx="5876190" cy="46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34913" y="189438"/>
            <a:ext cx="7886700" cy="1325563"/>
          </a:xfrm>
        </p:spPr>
        <p:txBody>
          <a:bodyPr/>
          <a:lstStyle/>
          <a:p>
            <a:pPr algn="ctr"/>
            <a:r>
              <a:rPr lang="zh-CN" altLang="en-US" dirty="0"/>
              <a:t>入户</a:t>
            </a:r>
            <a:r>
              <a:rPr lang="zh-CN" altLang="zh-CN" dirty="0"/>
              <a:t>清查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6556" y="1086254"/>
            <a:ext cx="8931244" cy="435133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3200" dirty="0"/>
              <a:t>4. PAD</a:t>
            </a:r>
            <a:r>
              <a:rPr lang="zh-CN" altLang="zh-CN" sz="3200" dirty="0"/>
              <a:t>端审核改错</a:t>
            </a:r>
            <a:endParaRPr lang="en-US" altLang="zh-CN" sz="3200" dirty="0"/>
          </a:p>
          <a:p>
            <a:pPr marL="757237" lvl="2" indent="0">
              <a:lnSpc>
                <a:spcPct val="150000"/>
              </a:lnSpc>
              <a:buNone/>
            </a:pPr>
            <a:r>
              <a:rPr lang="en-US" altLang="zh-CN" sz="2900" dirty="0"/>
              <a:t>A</a:t>
            </a:r>
            <a:r>
              <a:rPr lang="zh-CN" altLang="en-US" sz="2900" dirty="0"/>
              <a:t>强制性审核   </a:t>
            </a:r>
            <a:r>
              <a:rPr lang="en-US" altLang="zh-CN" sz="2900" dirty="0"/>
              <a:t>B</a:t>
            </a:r>
            <a:r>
              <a:rPr lang="zh-CN" altLang="en-US" sz="2900" dirty="0"/>
              <a:t>准强制性审核   </a:t>
            </a:r>
            <a:r>
              <a:rPr lang="en-US" altLang="zh-CN" sz="2900" dirty="0"/>
              <a:t>C</a:t>
            </a:r>
            <a:r>
              <a:rPr lang="zh-CN" altLang="en-US" sz="2900" dirty="0"/>
              <a:t>核实性审核</a:t>
            </a:r>
            <a:endParaRPr lang="en-US" altLang="zh-CN" sz="29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58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BE6754E-5590-413A-80E6-D99D4217E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3740"/>
            <a:ext cx="536028" cy="5142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193A8EE-0AD6-45D8-98C3-968C13E7D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19" y="2652818"/>
            <a:ext cx="11104762" cy="26196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BB7CC00-9B0A-468F-B238-56D4D4B7F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338" y="944885"/>
            <a:ext cx="3742857" cy="5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1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0900" y="231228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入户</a:t>
            </a:r>
            <a:r>
              <a:rPr lang="zh-CN" altLang="zh-CN" b="1" dirty="0"/>
              <a:t>清查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2829" y="1435922"/>
            <a:ext cx="9874468" cy="4351338"/>
          </a:xfrm>
        </p:spPr>
        <p:txBody>
          <a:bodyPr>
            <a:noAutofit/>
          </a:bodyPr>
          <a:lstStyle/>
          <a:p>
            <a:pPr marL="614362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zh-CN" sz="3500" dirty="0"/>
              <a:t>核实普查区清查底册</a:t>
            </a:r>
            <a:r>
              <a:rPr lang="zh-CN" altLang="en-US" sz="3500" dirty="0"/>
              <a:t>单位，补填清查表</a:t>
            </a:r>
            <a:endParaRPr lang="en-US" altLang="zh-CN" sz="3500" dirty="0"/>
          </a:p>
          <a:p>
            <a:pPr marL="914400" lvl="2" indent="0">
              <a:lnSpc>
                <a:spcPct val="150000"/>
              </a:lnSpc>
              <a:buNone/>
            </a:pPr>
            <a:r>
              <a:rPr lang="zh-CN" altLang="en-US" sz="2800" dirty="0"/>
              <a:t>正常纳税单位   缴纳社保单位</a:t>
            </a:r>
            <a:endParaRPr lang="en-US" altLang="zh-CN" sz="2800" dirty="0"/>
          </a:p>
          <a:p>
            <a:pPr marL="914400" lvl="2" indent="0">
              <a:lnSpc>
                <a:spcPct val="150000"/>
              </a:lnSpc>
              <a:buNone/>
            </a:pPr>
            <a:r>
              <a:rPr lang="zh-CN" altLang="en-US" sz="2800" dirty="0"/>
              <a:t>机关事业单位   民政年报单位</a:t>
            </a:r>
            <a:endParaRPr lang="en-US" altLang="zh-CN" sz="2800" dirty="0"/>
          </a:p>
          <a:p>
            <a:pPr marL="614362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3500" dirty="0">
                <a:solidFill>
                  <a:schemeClr val="bg1">
                    <a:lumMod val="95000"/>
                  </a:schemeClr>
                </a:solidFill>
              </a:rPr>
              <a:t>部门协助、清查公告</a:t>
            </a:r>
            <a:endParaRPr lang="en-US" altLang="zh-CN" sz="3500" dirty="0">
              <a:solidFill>
                <a:schemeClr val="bg1">
                  <a:lumMod val="95000"/>
                </a:schemeClr>
              </a:solidFill>
            </a:endParaRPr>
          </a:p>
          <a:p>
            <a:pPr marL="614362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3500" dirty="0">
                <a:solidFill>
                  <a:schemeClr val="bg1">
                    <a:lumMod val="95000"/>
                  </a:schemeClr>
                </a:solidFill>
              </a:rPr>
              <a:t>上传（或导出）清查表和清查底册</a:t>
            </a:r>
            <a:endParaRPr lang="en-US" altLang="zh-CN" sz="3500" dirty="0">
              <a:solidFill>
                <a:schemeClr val="bg1">
                  <a:lumMod val="95000"/>
                </a:schemeClr>
              </a:solidFill>
            </a:endParaRPr>
          </a:p>
          <a:p>
            <a:pPr marL="614362" indent="-457200">
              <a:lnSpc>
                <a:spcPct val="150000"/>
              </a:lnSpc>
              <a:buFont typeface="+mj-lt"/>
              <a:buAutoNum type="arabicPeriod" startAt="5"/>
            </a:pPr>
            <a:endParaRPr lang="zh-CN" altLang="en-US" sz="3500" dirty="0">
              <a:solidFill>
                <a:schemeClr val="bg1">
                  <a:lumMod val="95000"/>
                </a:schemeClr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8BAB7EC-BFF2-4AAF-985B-4F019F19A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6292"/>
            <a:ext cx="536028" cy="5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4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E7B4F9-5F3A-4087-9484-C32BEB40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114984"/>
            <a:ext cx="7315200" cy="1294032"/>
          </a:xfrm>
        </p:spPr>
        <p:txBody>
          <a:bodyPr/>
          <a:lstStyle/>
          <a:p>
            <a:pPr algn="l"/>
            <a:r>
              <a:rPr lang="zh-CN" altLang="en-US" dirty="0"/>
              <a:t>普查时点和主要节点时间安排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ACDA5-3165-4368-9C93-1768150B3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zh-CN" altLang="en-US" sz="3200" dirty="0"/>
              <a:t>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B68174-E03C-4128-ABA3-FA76C8E4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E5B8B7A-CC3A-4A64-8A91-1A855BD4B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863147"/>
              </p:ext>
            </p:extLst>
          </p:nvPr>
        </p:nvGraphicFramePr>
        <p:xfrm>
          <a:off x="1970690" y="1431826"/>
          <a:ext cx="9159986" cy="39943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79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6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标准时点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621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时点指标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621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时期指标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-12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6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单位清查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月底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-12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6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普查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登记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441288"/>
                  </a:ext>
                </a:extLst>
              </a:tr>
              <a:tr h="5706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质量抽查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-6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8186733"/>
                  </a:ext>
                </a:extLst>
              </a:tr>
              <a:tr h="5706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评估发布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-11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761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465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0900" y="401363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（六）</a:t>
            </a:r>
            <a:r>
              <a:rPr lang="zh-CN" altLang="zh-CN" b="1" dirty="0"/>
              <a:t>清查的实施步骤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355698"/>
              </p:ext>
            </p:extLst>
          </p:nvPr>
        </p:nvGraphicFramePr>
        <p:xfrm>
          <a:off x="1620160" y="1505580"/>
          <a:ext cx="1020397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379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0900" y="365917"/>
            <a:ext cx="7886700" cy="1325563"/>
          </a:xfrm>
        </p:spPr>
        <p:txBody>
          <a:bodyPr/>
          <a:lstStyle/>
          <a:p>
            <a:pPr algn="ctr"/>
            <a:r>
              <a:rPr lang="zh-CN" altLang="zh-CN" b="1" dirty="0"/>
              <a:t>数据编码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20900" y="1477963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/>
              <a:t>普查办组织成立编码小组</a:t>
            </a:r>
            <a:endParaRPr lang="en-US" altLang="zh-CN" sz="28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800" b="1" dirty="0"/>
              <a:t>农业、工业、投资、贸易、社科文、服务业</a:t>
            </a:r>
            <a:r>
              <a:rPr lang="zh-CN" altLang="en-US" sz="2800" b="1" dirty="0"/>
              <a:t>等</a:t>
            </a:r>
            <a:endParaRPr lang="en-US" altLang="zh-CN" sz="28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800" b="1" dirty="0"/>
              <a:t>经普领导小组办公室成员单位</a:t>
            </a:r>
            <a:endParaRPr lang="en-US" altLang="zh-CN" sz="28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FB1D12-6BEE-4480-B0E1-82F85E323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8902"/>
            <a:ext cx="50424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937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157020"/>
            <a:ext cx="7886700" cy="1325563"/>
          </a:xfrm>
        </p:spPr>
        <p:txBody>
          <a:bodyPr/>
          <a:lstStyle/>
          <a:p>
            <a:pPr algn="ctr"/>
            <a:r>
              <a:rPr lang="zh-CN" altLang="zh-CN" b="1" dirty="0"/>
              <a:t>数据编码</a:t>
            </a:r>
            <a:endParaRPr lang="zh-CN" altLang="en-US" b="1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C2907D2-1659-4785-8546-77B1DDFF2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22229"/>
              </p:ext>
            </p:extLst>
          </p:nvPr>
        </p:nvGraphicFramePr>
        <p:xfrm>
          <a:off x="1600858" y="1196204"/>
          <a:ext cx="10270577" cy="4465592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{69CF1AB2-1976-4502-BF36-3FF5EA218861}</a:tableStyleId>
              </a:tblPr>
              <a:tblGrid>
                <a:gridCol w="2561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2877">
                  <a:extLst>
                    <a:ext uri="{9D8B030D-6E8A-4147-A177-3AD203B41FA5}">
                      <a16:colId xmlns:a16="http://schemas.microsoft.com/office/drawing/2014/main" val="778546396"/>
                    </a:ext>
                  </a:extLst>
                </a:gridCol>
                <a:gridCol w="3766622">
                  <a:extLst>
                    <a:ext uri="{9D8B030D-6E8A-4147-A177-3AD203B41FA5}">
                      <a16:colId xmlns:a16="http://schemas.microsoft.com/office/drawing/2014/main" val="3260608871"/>
                    </a:ext>
                  </a:extLst>
                </a:gridCol>
              </a:tblGrid>
              <a:tr h="7228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各级编码小组</a:t>
                      </a:r>
                      <a:endParaRPr lang="en-US" altLang="zh-CN" sz="24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工作任务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注意事项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439750"/>
                  </a:ext>
                </a:extLst>
              </a:tr>
              <a:tr h="735769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县级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行业代码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本表、一览表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智能赋码是参考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468">
                <a:tc vMerge="1">
                  <a:txBody>
                    <a:bodyPr/>
                    <a:lstStyle/>
                    <a:p>
                      <a:pPr algn="ctr"/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区划代码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注册区划、一览表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669732"/>
                  </a:ext>
                </a:extLst>
              </a:tr>
              <a:tr h="1103586">
                <a:tc vMerge="1">
                  <a:txBody>
                    <a:bodyPr/>
                    <a:lstStyle/>
                    <a:p>
                      <a:pPr algn="ctr"/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统计用临时代码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本表、一览表、归属法人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同一单位一致性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157400"/>
                  </a:ext>
                </a:extLst>
              </a:tr>
              <a:tr h="832419">
                <a:tc vMerge="1">
                  <a:txBody>
                    <a:bodyPr/>
                    <a:lstStyle/>
                    <a:p>
                      <a:pPr algn="ctr"/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商业综合体和商品交易市场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建筑物信息表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zh-CN" sz="2400" b="0" kern="12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商业综合体</a:t>
                      </a:r>
                      <a:r>
                        <a:rPr lang="en-US" altLang="zh-CN" sz="2400" b="0" kern="12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</a:p>
                    <a:p>
                      <a:pPr algn="ctr"/>
                      <a:r>
                        <a:rPr lang="zh-CN" altLang="zh-CN" sz="2400" b="0" kern="12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商品交易市场</a:t>
                      </a:r>
                      <a:r>
                        <a:rPr lang="en-US" altLang="zh-CN" sz="2400" b="0" kern="12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endParaRPr lang="zh-CN" altLang="en-US" sz="2400" b="0" kern="120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732412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AD9D0316-76A0-4DA5-8E8D-6ADA738E2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6350"/>
            <a:ext cx="50424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409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0900" y="261516"/>
            <a:ext cx="7886700" cy="1325563"/>
          </a:xfrm>
        </p:spPr>
        <p:txBody>
          <a:bodyPr/>
          <a:lstStyle/>
          <a:p>
            <a:pPr algn="ctr"/>
            <a:r>
              <a:rPr lang="zh-CN" altLang="zh-CN" b="1" dirty="0"/>
              <a:t>数据编码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63</a:t>
            </a:fld>
            <a:endParaRPr lang="zh-CN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C2907D2-1659-4785-8546-77B1DDFF2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599927"/>
              </p:ext>
            </p:extLst>
          </p:nvPr>
        </p:nvGraphicFramePr>
        <p:xfrm>
          <a:off x="1537795" y="1387990"/>
          <a:ext cx="10018329" cy="3933024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{69CF1AB2-1976-4502-BF36-3FF5EA218861}</a:tableStyleId>
              </a:tblPr>
              <a:tblGrid>
                <a:gridCol w="2498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6039">
                  <a:extLst>
                    <a:ext uri="{9D8B030D-6E8A-4147-A177-3AD203B41FA5}">
                      <a16:colId xmlns:a16="http://schemas.microsoft.com/office/drawing/2014/main" val="778546396"/>
                    </a:ext>
                  </a:extLst>
                </a:gridCol>
                <a:gridCol w="3674113">
                  <a:extLst>
                    <a:ext uri="{9D8B030D-6E8A-4147-A177-3AD203B41FA5}">
                      <a16:colId xmlns:a16="http://schemas.microsoft.com/office/drawing/2014/main" val="3260608871"/>
                    </a:ext>
                  </a:extLst>
                </a:gridCol>
              </a:tblGrid>
              <a:tr h="7228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各级编码小组</a:t>
                      </a:r>
                      <a:endParaRPr lang="en-US" altLang="zh-CN" sz="24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工作任务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注意事项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439750"/>
                  </a:ext>
                </a:extLst>
              </a:tr>
              <a:tr h="7228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经济活动代码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个大类、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个门类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174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视同法人单位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资料来源非法人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单位类型法人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174">
                <a:tc vMerge="1"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组织标记 相关服务业分类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kern="120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6073416"/>
                  </a:ext>
                </a:extLst>
              </a:tr>
              <a:tr h="7228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各级审核确认（国家标记）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文化产业分类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AD9D0316-76A0-4DA5-8E8D-6ADA738E2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6350"/>
            <a:ext cx="50424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907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152400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经济活动代码编写范围</a:t>
            </a:r>
            <a:br>
              <a:rPr lang="en-US" altLang="zh-CN" b="1" dirty="0">
                <a:solidFill>
                  <a:schemeClr val="bg1">
                    <a:lumMod val="95000"/>
                  </a:schemeClr>
                </a:solidFill>
              </a:rPr>
            </a:br>
            <a:endParaRPr lang="zh-CN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43699" y="956068"/>
            <a:ext cx="10306563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大类：</a:t>
            </a:r>
            <a:r>
              <a:rPr lang="en-US" altLang="zh-CN" dirty="0"/>
              <a:t>C</a:t>
            </a:r>
            <a:r>
              <a:rPr lang="zh-CN" altLang="en-US" dirty="0"/>
              <a:t>制造业下的</a:t>
            </a:r>
            <a:r>
              <a:rPr lang="en-US" altLang="zh-CN" dirty="0"/>
              <a:t>42</a:t>
            </a:r>
            <a:r>
              <a:rPr lang="zh-CN" altLang="en-US" dirty="0"/>
              <a:t>废弃资源综合利用业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门类：</a:t>
            </a:r>
            <a:r>
              <a:rPr lang="en-US" altLang="zh-CN" dirty="0"/>
              <a:t>G</a:t>
            </a:r>
            <a:r>
              <a:rPr lang="zh-CN" altLang="zh-CN" dirty="0"/>
              <a:t>交通运输、仓储和邮政业、</a:t>
            </a:r>
            <a:r>
              <a:rPr lang="en-US" altLang="zh-CN" dirty="0"/>
              <a:t>I</a:t>
            </a:r>
            <a:r>
              <a:rPr lang="zh-CN" altLang="zh-CN" dirty="0"/>
              <a:t>信息传输、软件和信息技术服务业、</a:t>
            </a:r>
            <a:r>
              <a:rPr lang="en-US" altLang="zh-CN" dirty="0"/>
              <a:t>J</a:t>
            </a:r>
            <a:r>
              <a:rPr lang="zh-CN" altLang="zh-CN" dirty="0"/>
              <a:t>金融业、</a:t>
            </a:r>
            <a:r>
              <a:rPr lang="en-US" altLang="zh-CN" dirty="0"/>
              <a:t>L</a:t>
            </a:r>
            <a:r>
              <a:rPr lang="zh-CN" altLang="zh-CN" dirty="0"/>
              <a:t>租赁和商务服务业、</a:t>
            </a:r>
            <a:r>
              <a:rPr lang="en-US" altLang="zh-CN" dirty="0"/>
              <a:t>M</a:t>
            </a:r>
            <a:r>
              <a:rPr lang="zh-CN" altLang="zh-CN" dirty="0"/>
              <a:t>科学研究和技术服务业、</a:t>
            </a:r>
            <a:r>
              <a:rPr lang="en-US" altLang="zh-CN" dirty="0"/>
              <a:t>N</a:t>
            </a:r>
            <a:r>
              <a:rPr lang="zh-CN" altLang="zh-CN" dirty="0"/>
              <a:t>水利、环境和公共设施管理业、</a:t>
            </a:r>
            <a:r>
              <a:rPr lang="en-US" altLang="zh-CN" dirty="0"/>
              <a:t>O</a:t>
            </a:r>
            <a:r>
              <a:rPr lang="zh-CN" altLang="zh-CN" dirty="0"/>
              <a:t>居民服务、修理和其他服务业、</a:t>
            </a:r>
            <a:r>
              <a:rPr lang="en-US" altLang="zh-CN" dirty="0"/>
              <a:t>P</a:t>
            </a:r>
            <a:r>
              <a:rPr lang="zh-CN" altLang="zh-CN" dirty="0"/>
              <a:t>教育、</a:t>
            </a:r>
            <a:r>
              <a:rPr lang="en-US" altLang="zh-CN" dirty="0"/>
              <a:t>Q</a:t>
            </a:r>
            <a:r>
              <a:rPr lang="zh-CN" altLang="zh-CN" dirty="0"/>
              <a:t>卫生和社会工作、</a:t>
            </a:r>
            <a:r>
              <a:rPr lang="en-US" altLang="zh-CN" dirty="0"/>
              <a:t>R</a:t>
            </a:r>
            <a:r>
              <a:rPr lang="zh-CN" altLang="zh-CN" dirty="0"/>
              <a:t>文化、体育和娱乐业、</a:t>
            </a:r>
            <a:r>
              <a:rPr lang="en-US" altLang="zh-CN" dirty="0"/>
              <a:t>S</a:t>
            </a:r>
            <a:r>
              <a:rPr lang="zh-CN" altLang="zh-CN" dirty="0"/>
              <a:t>公共管理、社会保障和社会组织等</a:t>
            </a:r>
            <a:r>
              <a:rPr lang="en-US" altLang="zh-CN" dirty="0"/>
              <a:t>11</a:t>
            </a:r>
            <a:r>
              <a:rPr lang="zh-CN" altLang="zh-CN" dirty="0"/>
              <a:t>个行业门类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FF00"/>
                </a:solidFill>
                <a:latin typeface="+mn-ea"/>
              </a:rPr>
              <a:t>目的：反映三新经济、挖掘普查资料、服务民生决策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64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8510C2-4707-424B-BF07-69B016A99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6350"/>
            <a:ext cx="504249" cy="50165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F29AFD7-AF89-4FF9-AEAF-A85798F4F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35" y="1557735"/>
            <a:ext cx="9967130" cy="455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2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4429" y="394139"/>
            <a:ext cx="4421571" cy="725870"/>
          </a:xfrm>
        </p:spPr>
        <p:txBody>
          <a:bodyPr/>
          <a:lstStyle/>
          <a:p>
            <a:pPr algn="ctr"/>
            <a:r>
              <a:rPr lang="zh-CN" altLang="zh-CN" b="1" dirty="0"/>
              <a:t>数据审核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707AD5-0AC3-4360-9A28-D5A7733FC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65</a:t>
            </a:fld>
            <a:endParaRPr lang="zh-CN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8477290-091B-4C52-85E5-D4E945A97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599104"/>
              </p:ext>
            </p:extLst>
          </p:nvPr>
        </p:nvGraphicFramePr>
        <p:xfrm>
          <a:off x="1422400" y="1282919"/>
          <a:ext cx="10758870" cy="48025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10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8122">
                  <a:extLst>
                    <a:ext uri="{9D8B030D-6E8A-4147-A177-3AD203B41FA5}">
                      <a16:colId xmlns:a16="http://schemas.microsoft.com/office/drawing/2014/main" val="778546396"/>
                    </a:ext>
                  </a:extLst>
                </a:gridCol>
              </a:tblGrid>
              <a:tr h="7245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专业用户</a:t>
                      </a:r>
                      <a:endParaRPr lang="en-US" altLang="zh-CN" sz="24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审核任务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439750"/>
                  </a:ext>
                </a:extLst>
              </a:tr>
              <a:tr h="83413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农业、工业、投资、贸易、社科文、服务业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主要业务活动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行业代码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13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从业人员期末人数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其中：女性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13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是否生产能源产品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是否经销能源商品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55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名录库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其他指标的表内审核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重名重码审核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法人和产业单位关联审核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清查表与清查底册关联审核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66C93F8C-E5F5-4B79-98BF-703AC0EE3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6350"/>
            <a:ext cx="50424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251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44669"/>
            <a:ext cx="7886700" cy="718765"/>
          </a:xfrm>
        </p:spPr>
        <p:txBody>
          <a:bodyPr/>
          <a:lstStyle/>
          <a:p>
            <a:pPr algn="ctr"/>
            <a:r>
              <a:rPr lang="zh-CN" altLang="zh-CN" b="1" dirty="0"/>
              <a:t>数据审核</a:t>
            </a:r>
            <a:endParaRPr lang="zh-CN" altLang="en-US" b="1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9F83F39E-E06E-4DCA-8E52-BB5104605A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059377"/>
              </p:ext>
            </p:extLst>
          </p:nvPr>
        </p:nvGraphicFramePr>
        <p:xfrm>
          <a:off x="1418649" y="705627"/>
          <a:ext cx="10657738" cy="5558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470">
                  <a:extLst>
                    <a:ext uri="{9D8B030D-6E8A-4147-A177-3AD203B41FA5}">
                      <a16:colId xmlns:a16="http://schemas.microsoft.com/office/drawing/2014/main" val="3753068201"/>
                    </a:ext>
                  </a:extLst>
                </a:gridCol>
                <a:gridCol w="8976268">
                  <a:extLst>
                    <a:ext uri="{9D8B030D-6E8A-4147-A177-3AD203B41FA5}">
                      <a16:colId xmlns:a16="http://schemas.microsoft.com/office/drawing/2014/main" val="3368628777"/>
                    </a:ext>
                  </a:extLst>
                </a:gridCol>
              </a:tblGrid>
              <a:tr h="66985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altLang="zh-CN" sz="3200" b="1" kern="0" dirty="0">
                        <a:effectLst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 dirty="0">
                          <a:effectLst/>
                        </a:rPr>
                        <a:t>专业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altLang="zh-CN" sz="3200" b="1" kern="0" dirty="0">
                        <a:effectLst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 dirty="0">
                          <a:effectLst/>
                        </a:rPr>
                        <a:t>单位范围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2277342"/>
                  </a:ext>
                </a:extLst>
              </a:tr>
              <a:tr h="87516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 dirty="0">
                          <a:effectLst/>
                        </a:rPr>
                        <a:t>农业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 dirty="0">
                          <a:effectLst/>
                        </a:rPr>
                        <a:t>   07</a:t>
                      </a:r>
                      <a:r>
                        <a:rPr lang="zh-CN" sz="3200" b="1" kern="0" dirty="0">
                          <a:effectLst/>
                        </a:rPr>
                        <a:t>栏 行业大类</a:t>
                      </a:r>
                      <a:r>
                        <a:rPr lang="en-US" sz="3200" b="1" kern="0" dirty="0">
                          <a:effectLst/>
                        </a:rPr>
                        <a:t>01-05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9501989"/>
                  </a:ext>
                </a:extLst>
              </a:tr>
              <a:tr h="74097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 dirty="0">
                          <a:effectLst/>
                        </a:rPr>
                        <a:t>工业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 dirty="0">
                          <a:effectLst/>
                        </a:rPr>
                        <a:t>  07</a:t>
                      </a:r>
                      <a:r>
                        <a:rPr lang="zh-CN" sz="3200" b="1" kern="0" dirty="0">
                          <a:effectLst/>
                        </a:rPr>
                        <a:t>栏 行业大类</a:t>
                      </a:r>
                      <a:r>
                        <a:rPr lang="en-US" sz="3200" b="1" kern="0" dirty="0">
                          <a:effectLst/>
                        </a:rPr>
                        <a:t>06-46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3834851"/>
                  </a:ext>
                </a:extLst>
              </a:tr>
              <a:tr h="74097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 dirty="0">
                          <a:effectLst/>
                        </a:rPr>
                        <a:t>投资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 dirty="0">
                          <a:effectLst/>
                        </a:rPr>
                        <a:t>  07</a:t>
                      </a:r>
                      <a:r>
                        <a:rPr lang="zh-CN" sz="3200" b="1" kern="0" dirty="0">
                          <a:effectLst/>
                        </a:rPr>
                        <a:t>栏 行业大类</a:t>
                      </a:r>
                      <a:r>
                        <a:rPr lang="en-US" sz="3200" b="1" kern="0" dirty="0">
                          <a:effectLst/>
                        </a:rPr>
                        <a:t>47-50</a:t>
                      </a:r>
                      <a:r>
                        <a:rPr lang="zh-CN" sz="3200" b="1" kern="0" dirty="0">
                          <a:effectLst/>
                        </a:rPr>
                        <a:t>、行业小类</a:t>
                      </a:r>
                      <a:r>
                        <a:rPr lang="en-US" sz="3200" b="1" kern="0" dirty="0">
                          <a:effectLst/>
                        </a:rPr>
                        <a:t>7010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7415733"/>
                  </a:ext>
                </a:extLst>
              </a:tr>
              <a:tr h="693850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</a:rPr>
                        <a:t>贸易</a:t>
                      </a:r>
                      <a:endParaRPr lang="zh-CN" sz="24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 dirty="0">
                          <a:effectLst/>
                        </a:rPr>
                        <a:t>  07</a:t>
                      </a:r>
                      <a:r>
                        <a:rPr lang="zh-CN" sz="3200" b="1" kern="0" dirty="0">
                          <a:effectLst/>
                        </a:rPr>
                        <a:t>栏 行业大类</a:t>
                      </a:r>
                      <a:r>
                        <a:rPr lang="en-US" sz="3200" b="1" kern="0" dirty="0">
                          <a:effectLst/>
                        </a:rPr>
                        <a:t>51-52</a:t>
                      </a:r>
                      <a:r>
                        <a:rPr lang="zh-CN" sz="3200" b="1" kern="0" dirty="0">
                          <a:effectLst/>
                        </a:rPr>
                        <a:t>、</a:t>
                      </a:r>
                      <a:r>
                        <a:rPr lang="en-US" sz="3200" b="1" kern="0" dirty="0">
                          <a:effectLst/>
                        </a:rPr>
                        <a:t>61-62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2924837"/>
                  </a:ext>
                </a:extLst>
              </a:tr>
              <a:tr h="133990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</a:rPr>
                        <a:t>社科文</a:t>
                      </a:r>
                      <a:endParaRPr lang="zh-CN" sz="24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0" dirty="0">
                          <a:effectLst/>
                        </a:rPr>
                        <a:t>  </a:t>
                      </a:r>
                      <a:r>
                        <a:rPr lang="en-US" sz="2800" b="1" kern="0" dirty="0">
                          <a:effectLst/>
                        </a:rPr>
                        <a:t>07</a:t>
                      </a:r>
                      <a:r>
                        <a:rPr lang="zh-CN" sz="2800" b="1" kern="0" dirty="0">
                          <a:effectLst/>
                        </a:rPr>
                        <a:t>栏 行业大类</a:t>
                      </a:r>
                      <a:r>
                        <a:rPr lang="en-US" sz="2800" b="1" kern="0" dirty="0">
                          <a:effectLst/>
                        </a:rPr>
                        <a:t>73-75</a:t>
                      </a:r>
                      <a:r>
                        <a:rPr lang="zh-CN" sz="2800" b="1" kern="0" dirty="0">
                          <a:effectLst/>
                        </a:rPr>
                        <a:t>、</a:t>
                      </a:r>
                      <a:r>
                        <a:rPr lang="en-US" sz="2800" b="1" kern="0" dirty="0">
                          <a:effectLst/>
                        </a:rPr>
                        <a:t>83-90  </a:t>
                      </a:r>
                      <a:r>
                        <a:rPr lang="zh-CN" sz="2800" b="1" kern="0" dirty="0">
                          <a:effectLst/>
                        </a:rPr>
                        <a:t>且</a:t>
                      </a:r>
                      <a:r>
                        <a:rPr lang="en-US" sz="2800" b="1" kern="0" dirty="0">
                          <a:effectLst/>
                        </a:rPr>
                        <a:t>  08</a:t>
                      </a:r>
                      <a:r>
                        <a:rPr lang="zh-CN" sz="2800" b="1" kern="0" dirty="0">
                          <a:effectLst/>
                        </a:rPr>
                        <a:t>栏 机构类型为事业单位、机关、社会团体、民办非企业单位、基金会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1171905"/>
                  </a:ext>
                </a:extLst>
              </a:tr>
              <a:tr h="49804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0">
                          <a:effectLst/>
                        </a:rPr>
                        <a:t>服务业</a:t>
                      </a:r>
                      <a:endParaRPr lang="zh-CN" sz="24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b="1" kern="0" dirty="0">
                          <a:effectLst/>
                        </a:rPr>
                        <a:t>  </a:t>
                      </a:r>
                      <a:r>
                        <a:rPr lang="zh-CN" sz="3200" b="1" kern="0" dirty="0">
                          <a:effectLst/>
                        </a:rPr>
                        <a:t>其他单位</a:t>
                      </a:r>
                      <a:endParaRPr lang="zh-CN" sz="2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6678172"/>
                  </a:ext>
                </a:extLst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4B7A88-5F4B-477A-8A99-88B92B2B6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1514"/>
            <a:ext cx="50424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114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FEB7F2-305A-417F-BE6C-EA192012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67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09301B9-130C-452C-A818-92EBDA780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2641"/>
            <a:ext cx="10515600" cy="6561938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950A2829-39ED-4E11-AC33-9C348B465127}"/>
              </a:ext>
            </a:extLst>
          </p:cNvPr>
          <p:cNvSpPr/>
          <p:nvPr/>
        </p:nvSpPr>
        <p:spPr>
          <a:xfrm>
            <a:off x="6213257" y="2579304"/>
            <a:ext cx="1351893" cy="1447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6807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63009" y="326491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（六）</a:t>
            </a:r>
            <a:r>
              <a:rPr lang="zh-CN" altLang="zh-CN" b="1" dirty="0"/>
              <a:t>清查的实施步骤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131140"/>
              </p:ext>
            </p:extLst>
          </p:nvPr>
        </p:nvGraphicFramePr>
        <p:xfrm>
          <a:off x="1509803" y="1253331"/>
          <a:ext cx="998325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0276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0900" y="294771"/>
            <a:ext cx="7886700" cy="1325563"/>
          </a:xfrm>
        </p:spPr>
        <p:txBody>
          <a:bodyPr/>
          <a:lstStyle/>
          <a:p>
            <a:pPr algn="ctr"/>
            <a:r>
              <a:rPr lang="zh-CN" altLang="zh-CN" b="1" dirty="0"/>
              <a:t>查</a:t>
            </a:r>
            <a:r>
              <a:rPr lang="zh-CN" altLang="en-US" b="1" dirty="0"/>
              <a:t>疑</a:t>
            </a:r>
            <a:r>
              <a:rPr lang="zh-CN" altLang="zh-CN" b="1" dirty="0"/>
              <a:t>补漏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88952" y="1449300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/>
              <a:t>根据新增名录补漏：部门提供数据</a:t>
            </a:r>
            <a:endParaRPr lang="en-US" altLang="zh-CN" sz="2800" b="1" dirty="0"/>
          </a:p>
          <a:p>
            <a:pPr>
              <a:lnSpc>
                <a:spcPct val="200000"/>
              </a:lnSpc>
            </a:pPr>
            <a:r>
              <a:rPr lang="zh-CN" altLang="zh-CN" sz="2800" b="1" dirty="0"/>
              <a:t>根据清查底册补漏</a:t>
            </a:r>
            <a:r>
              <a:rPr lang="zh-CN" altLang="en-US" sz="2800" b="1" dirty="0"/>
              <a:t>：部门提供数据</a:t>
            </a:r>
            <a:endParaRPr lang="en-US" altLang="zh-CN" sz="2800" b="1" dirty="0"/>
          </a:p>
          <a:p>
            <a:pPr>
              <a:lnSpc>
                <a:spcPct val="200000"/>
              </a:lnSpc>
            </a:pPr>
            <a:r>
              <a:rPr lang="zh-CN" altLang="zh-CN" sz="2800" b="1" dirty="0"/>
              <a:t>根据关联审核补漏</a:t>
            </a:r>
            <a:r>
              <a:rPr lang="zh-CN" altLang="en-US" sz="2800" b="1" dirty="0"/>
              <a:t>：清查对象填报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DF901A-FE56-4CF1-BB9F-862DF4A02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6034"/>
            <a:ext cx="493486" cy="4219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2F9D6B6-987B-4E38-903D-27C829A91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443" y="3041645"/>
            <a:ext cx="3628419" cy="18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3411" y="131702"/>
            <a:ext cx="7886700" cy="962743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普查方法</a:t>
            </a:r>
            <a:endParaRPr lang="zh-CN" altLang="en-US" sz="4000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9A1FDEA-D593-461B-BDE2-EF1A01E94CC0}"/>
              </a:ext>
            </a:extLst>
          </p:cNvPr>
          <p:cNvSpPr/>
          <p:nvPr/>
        </p:nvSpPr>
        <p:spPr>
          <a:xfrm>
            <a:off x="3423745" y="1239114"/>
            <a:ext cx="5344510" cy="4847926"/>
          </a:xfrm>
          <a:prstGeom prst="ellipse">
            <a:avLst/>
          </a:prstGeom>
          <a:noFill/>
          <a:ln w="76200"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6E87B6A9-C7C4-4959-B6C5-DC22EDDAA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762188"/>
              </p:ext>
            </p:extLst>
          </p:nvPr>
        </p:nvGraphicFramePr>
        <p:xfrm>
          <a:off x="2935014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52470FE0-73DC-4B01-A2B9-5F79D6D389D3}"/>
              </a:ext>
            </a:extLst>
          </p:cNvPr>
          <p:cNvSpPr txBox="1"/>
          <p:nvPr/>
        </p:nvSpPr>
        <p:spPr>
          <a:xfrm>
            <a:off x="6281244" y="1876843"/>
            <a:ext cx="1008993" cy="12268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92D050"/>
                </a:solidFill>
              </a:rPr>
              <a:t>全面清查</a:t>
            </a:r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7AA1C38F-76B6-4DF0-9C18-ABEA98CB5B91}"/>
              </a:ext>
            </a:extLst>
          </p:cNvPr>
          <p:cNvSpPr/>
          <p:nvPr/>
        </p:nvSpPr>
        <p:spPr bwMode="auto">
          <a:xfrm>
            <a:off x="1206718" y="1151145"/>
            <a:ext cx="2430518" cy="810172"/>
          </a:xfrm>
          <a:prstGeom prst="wedgeRoundRectCallout">
            <a:avLst>
              <a:gd name="adj1" fmla="val 95308"/>
              <a:gd name="adj2" fmla="val 129960"/>
              <a:gd name="adj3" fmla="val 1666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人民银行</a:t>
            </a:r>
            <a:r>
              <a:rPr kumimoji="1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</a:rPr>
              <a:t>、银保监</a:t>
            </a:r>
            <a:endParaRPr kumimoji="1" lang="en-US" altLang="zh-CN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</a:rPr>
              <a:t>证监</a:t>
            </a:r>
          </a:p>
        </p:txBody>
      </p:sp>
    </p:spTree>
    <p:extLst>
      <p:ext uri="{BB962C8B-B14F-4D97-AF65-F5344CB8AC3E}">
        <p14:creationId xmlns:p14="http://schemas.microsoft.com/office/powerpoint/2010/main" val="28748903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396082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（六）</a:t>
            </a:r>
            <a:r>
              <a:rPr lang="zh-CN" altLang="zh-CN" b="1" dirty="0"/>
              <a:t>清查的实施步骤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255946"/>
              </p:ext>
            </p:extLst>
          </p:nvPr>
        </p:nvGraphicFramePr>
        <p:xfrm>
          <a:off x="1525569" y="1477963"/>
          <a:ext cx="1021974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1204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1807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/>
              <a:t>数据检查与评估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1650" y="1325563"/>
            <a:ext cx="1017861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 dirty="0"/>
              <a:t>数据检查：</a:t>
            </a:r>
            <a:r>
              <a:rPr lang="zh-CN" altLang="zh-CN" sz="3200" dirty="0"/>
              <a:t>县级抽取一定比例</a:t>
            </a:r>
            <a:r>
              <a:rPr lang="zh-CN" altLang="en-US" sz="3200" dirty="0"/>
              <a:t>（至少</a:t>
            </a:r>
            <a:r>
              <a:rPr lang="en-US" altLang="zh-CN" sz="3200" dirty="0"/>
              <a:t>3</a:t>
            </a:r>
            <a:r>
              <a:rPr lang="zh-CN" altLang="en-US" sz="3200" dirty="0"/>
              <a:t>个）</a:t>
            </a:r>
            <a:r>
              <a:rPr lang="zh-CN" altLang="zh-CN" sz="3200" dirty="0"/>
              <a:t>的普查小区</a:t>
            </a:r>
            <a:endParaRPr lang="en-US" altLang="zh-CN" sz="32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2800" dirty="0"/>
              <a:t>如：</a:t>
            </a:r>
            <a:r>
              <a:rPr lang="zh-CN" altLang="zh-CN" sz="2800" dirty="0"/>
              <a:t>法人单位或产业活动单位的</a:t>
            </a:r>
            <a:r>
              <a:rPr lang="zh-CN" altLang="en-US" sz="2800" dirty="0"/>
              <a:t>漏登</a:t>
            </a:r>
            <a:r>
              <a:rPr lang="zh-CN" altLang="zh-CN" sz="2800" dirty="0"/>
              <a:t>率高于</a:t>
            </a:r>
            <a:r>
              <a:rPr lang="en-US" altLang="zh-CN" sz="2800" dirty="0"/>
              <a:t>3%</a:t>
            </a:r>
            <a:r>
              <a:rPr lang="zh-CN" altLang="en-US" sz="2800" dirty="0"/>
              <a:t>，要重查</a:t>
            </a:r>
            <a:endParaRPr lang="en-US" altLang="zh-CN" sz="2800" dirty="0"/>
          </a:p>
          <a:p>
            <a:pPr marL="0" indent="0">
              <a:lnSpc>
                <a:spcPct val="150000"/>
              </a:lnSpc>
              <a:buNone/>
            </a:pPr>
            <a:endParaRPr lang="zh-CN" alt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1352E8-FEAF-454E-8BFE-6C4798B0F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7969"/>
            <a:ext cx="495300" cy="49003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C0E6C26-8170-4B2F-B875-9B8FB41DB78B}"/>
              </a:ext>
            </a:extLst>
          </p:cNvPr>
          <p:cNvSpPr/>
          <p:nvPr/>
        </p:nvSpPr>
        <p:spPr>
          <a:xfrm>
            <a:off x="1902701" y="3114536"/>
            <a:ext cx="9916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kern="100" dirty="0">
                <a:solidFill>
                  <a:schemeClr val="bg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zh-CN" sz="2800" b="1" kern="100" dirty="0">
                <a:solidFill>
                  <a:schemeClr val="bg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复查法人单位数</a:t>
            </a:r>
            <a:r>
              <a:rPr lang="en-US" altLang="zh-CN" sz="2800" b="1" kern="100" dirty="0">
                <a:solidFill>
                  <a:schemeClr val="bg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altLang="zh-CN" sz="2800" b="1" kern="100" dirty="0">
                <a:solidFill>
                  <a:schemeClr val="bg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清查法人单位数</a:t>
            </a:r>
            <a:r>
              <a:rPr lang="zh-CN" altLang="en-US" sz="2800" b="1" kern="100" dirty="0">
                <a:solidFill>
                  <a:schemeClr val="bg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800" b="1" kern="100" dirty="0">
                <a:solidFill>
                  <a:schemeClr val="bg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/ </a:t>
            </a:r>
            <a:r>
              <a:rPr lang="zh-CN" altLang="en-US" sz="2800" b="1" kern="100" dirty="0">
                <a:solidFill>
                  <a:schemeClr val="bg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复查</a:t>
            </a:r>
            <a:r>
              <a:rPr lang="zh-CN" altLang="zh-CN" sz="2800" b="1" kern="100" dirty="0">
                <a:solidFill>
                  <a:schemeClr val="bg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法人单位数</a:t>
            </a:r>
            <a:r>
              <a:rPr lang="en-US" altLang="zh-CN" sz="2800" b="1" kern="100" dirty="0">
                <a:solidFill>
                  <a:schemeClr val="bg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*100</a:t>
            </a:r>
            <a:r>
              <a:rPr lang="zh-CN" altLang="zh-CN" sz="2800" b="1" kern="100" dirty="0">
                <a:solidFill>
                  <a:schemeClr val="bg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≥</a:t>
            </a:r>
            <a:r>
              <a:rPr lang="en-US" altLang="zh-CN" sz="2800" b="1" kern="100" dirty="0">
                <a:solidFill>
                  <a:schemeClr val="bg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3%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37FF7D8-7B9A-4062-981C-EE32CFB721E8}"/>
              </a:ext>
            </a:extLst>
          </p:cNvPr>
          <p:cNvSpPr/>
          <p:nvPr/>
        </p:nvSpPr>
        <p:spPr>
          <a:xfrm>
            <a:off x="7661974" y="8010715"/>
            <a:ext cx="5075428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zh-CN" sz="2800" dirty="0"/>
              <a:t>个体经营户的漏登率高于</a:t>
            </a:r>
            <a:r>
              <a:rPr lang="en-US" altLang="zh-CN" sz="2800" dirty="0"/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11525027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2802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/>
              <a:t>数据检查与评估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4359" y="1325563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/>
              <a:t>数据评估</a:t>
            </a:r>
            <a:endParaRPr lang="en-US" altLang="zh-CN" sz="36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zh-CN" sz="3200" dirty="0"/>
              <a:t>与部门数据比对分析</a:t>
            </a:r>
            <a:endParaRPr lang="en-US" altLang="zh-CN" sz="32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zh-CN" sz="3200" dirty="0"/>
              <a:t>与统计调查数据比对分析</a:t>
            </a:r>
            <a:endParaRPr lang="zh-CN" alt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843232-CEC8-4BEE-900C-5610EBB47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7459"/>
            <a:ext cx="495300" cy="4900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F0EB34-10D0-49CA-8106-D0902B335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664" y="1415577"/>
            <a:ext cx="11039336" cy="40710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EBBEE63-9465-4E7D-BA78-331185304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734" y="1822498"/>
            <a:ext cx="10947266" cy="394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8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347512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（六）</a:t>
            </a:r>
            <a:r>
              <a:rPr lang="zh-CN" altLang="zh-CN" b="1" dirty="0"/>
              <a:t>清查的实施步骤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1225"/>
              </p:ext>
            </p:extLst>
          </p:nvPr>
        </p:nvGraphicFramePr>
        <p:xfrm>
          <a:off x="1604396" y="1253331"/>
          <a:ext cx="1021974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1010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0900" y="51500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zh-CN" sz="3600" dirty="0"/>
              <a:t>上报清查结果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2747" y="1687512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各省</a:t>
            </a:r>
            <a:r>
              <a:rPr lang="en-US" altLang="zh-CN" sz="2800" b="1" dirty="0"/>
              <a:t>11</a:t>
            </a:r>
            <a:r>
              <a:rPr lang="zh-CN" altLang="zh-CN" sz="2800" b="1" dirty="0"/>
              <a:t>月</a:t>
            </a:r>
            <a:r>
              <a:rPr lang="en-US" altLang="zh-CN" sz="2800" b="1" dirty="0"/>
              <a:t>10</a:t>
            </a:r>
            <a:r>
              <a:rPr lang="zh-CN" altLang="zh-CN" sz="2800" b="1" dirty="0"/>
              <a:t>日前</a:t>
            </a:r>
            <a:r>
              <a:rPr lang="zh-CN" altLang="en-US" sz="2800" b="1" dirty="0"/>
              <a:t>上报</a:t>
            </a:r>
            <a:endParaRPr lang="en-US" altLang="zh-CN" sz="2800" b="1" dirty="0"/>
          </a:p>
          <a:p>
            <a:pPr lvl="1">
              <a:lnSpc>
                <a:spcPct val="150000"/>
              </a:lnSpc>
            </a:pPr>
            <a:r>
              <a:rPr lang="zh-CN" altLang="zh-CN" sz="2800" dirty="0"/>
              <a:t>清查</a:t>
            </a:r>
            <a:r>
              <a:rPr lang="zh-CN" altLang="en-US" sz="2800" dirty="0"/>
              <a:t>表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zh-CN" sz="2800" dirty="0"/>
              <a:t>清查底册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zh-CN" sz="2800" dirty="0"/>
              <a:t>扩大范围的联网直报单位名录</a:t>
            </a:r>
            <a:endParaRPr lang="en-US" altLang="zh-CN" sz="28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74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E2BEBCC-2C6F-4571-AB7F-1064C20DE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8899"/>
            <a:ext cx="537117" cy="5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104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87150" y="1524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/>
              <a:t>全国审核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75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E2BEBCC-2C6F-4571-AB7F-1064C20DE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6351"/>
            <a:ext cx="537117" cy="529101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47CE917-76CF-48D2-A6A5-79AFB6387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426293"/>
              </p:ext>
            </p:extLst>
          </p:nvPr>
        </p:nvGraphicFramePr>
        <p:xfrm>
          <a:off x="1535826" y="1204531"/>
          <a:ext cx="10367140" cy="48025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0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7049">
                  <a:extLst>
                    <a:ext uri="{9D8B030D-6E8A-4147-A177-3AD203B41FA5}">
                      <a16:colId xmlns:a16="http://schemas.microsoft.com/office/drawing/2014/main" val="778546396"/>
                    </a:ext>
                  </a:extLst>
                </a:gridCol>
              </a:tblGrid>
              <a:tr h="7245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专业用户</a:t>
                      </a:r>
                      <a:endParaRPr lang="en-US" altLang="zh-CN" sz="24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审核任务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439750"/>
                  </a:ext>
                </a:extLst>
              </a:tr>
              <a:tr h="83413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农业、工业、投资、贸易、社科文、服务业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主要业务活动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行业代码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13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从业人员期末人数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其中：女性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13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是否生产能源产品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是否经销能源商品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55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名录库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其他指标的表内审核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重名重码审核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法人和产业单位关联审核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清查表与清查底册关联审核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1884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FEB7F2-305A-417F-BE6C-EA192012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09301B9-130C-452C-A818-92EBDA780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86" y="159537"/>
            <a:ext cx="11051627" cy="6561938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950A2829-39ED-4E11-AC33-9C348B465127}"/>
              </a:ext>
            </a:extLst>
          </p:cNvPr>
          <p:cNvSpPr/>
          <p:nvPr/>
        </p:nvSpPr>
        <p:spPr>
          <a:xfrm>
            <a:off x="3322583" y="1160407"/>
            <a:ext cx="1066800" cy="1447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1487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32164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/>
              <a:t>编制普查单位名录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2650" y="1647205"/>
            <a:ext cx="878862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一套表审核确认                 </a:t>
            </a:r>
            <a:r>
              <a:rPr lang="zh-CN" altLang="zh-CN" sz="2800" b="1" dirty="0">
                <a:solidFill>
                  <a:srgbClr val="FFFF00"/>
                </a:solidFill>
              </a:rPr>
              <a:t>联网直报普查单位名</a:t>
            </a:r>
            <a:r>
              <a:rPr lang="zh-CN" altLang="en-US" sz="2800" b="1" dirty="0">
                <a:solidFill>
                  <a:srgbClr val="FFFF00"/>
                </a:solidFill>
              </a:rPr>
              <a:t>录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地方扩大范围名录</a:t>
            </a:r>
            <a:r>
              <a:rPr lang="en-US" altLang="zh-CN" sz="2800" b="1" dirty="0"/>
              <a:t>             </a:t>
            </a:r>
            <a:r>
              <a:rPr lang="en-US" altLang="zh-CN" sz="2800" b="1" dirty="0">
                <a:solidFill>
                  <a:srgbClr val="FFFF00"/>
                </a:solidFill>
              </a:rPr>
              <a:t>PAD</a:t>
            </a:r>
            <a:r>
              <a:rPr lang="zh-CN" altLang="zh-CN" sz="2800" b="1" dirty="0">
                <a:solidFill>
                  <a:srgbClr val="FFFF00"/>
                </a:solidFill>
              </a:rPr>
              <a:t>填报普查单位名录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金融铁路部门确认 </a:t>
            </a:r>
            <a:r>
              <a:rPr lang="en-US" altLang="zh-CN" sz="2800" b="1" dirty="0"/>
              <a:t>           </a:t>
            </a:r>
            <a:r>
              <a:rPr lang="zh-CN" altLang="zh-CN" sz="2800" b="1" dirty="0"/>
              <a:t>部门普查单位名录</a:t>
            </a:r>
            <a:endParaRPr lang="en-US" altLang="zh-CN" sz="2800" b="1" dirty="0"/>
          </a:p>
          <a:p>
            <a:pPr marL="0" indent="0">
              <a:lnSpc>
                <a:spcPct val="150000"/>
              </a:lnSpc>
              <a:buNone/>
            </a:pPr>
            <a:endParaRPr lang="zh-CN" alt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9513437-DA48-4826-8D82-C8A3A7C40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605"/>
            <a:ext cx="538494" cy="501650"/>
          </a:xfrm>
          <a:prstGeom prst="rect">
            <a:avLst/>
          </a:prstGeom>
        </p:spPr>
      </p:pic>
      <p:sp>
        <p:nvSpPr>
          <p:cNvPr id="10" name="右大括号 9">
            <a:extLst>
              <a:ext uri="{FF2B5EF4-FFF2-40B4-BE49-F238E27FC236}">
                <a16:creationId xmlns:a16="http://schemas.microsoft.com/office/drawing/2014/main" id="{44A6DB6C-BC7A-4AED-945C-FD8F7140A44D}"/>
              </a:ext>
            </a:extLst>
          </p:cNvPr>
          <p:cNvSpPr/>
          <p:nvPr/>
        </p:nvSpPr>
        <p:spPr>
          <a:xfrm>
            <a:off x="5532947" y="1805388"/>
            <a:ext cx="682170" cy="201748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153DBA4C-4ECA-4F01-923F-4C41625B4F9E}"/>
              </a:ext>
            </a:extLst>
          </p:cNvPr>
          <p:cNvSpPr/>
          <p:nvPr/>
        </p:nvSpPr>
        <p:spPr bwMode="auto">
          <a:xfrm>
            <a:off x="881116" y="4417661"/>
            <a:ext cx="2017986" cy="785488"/>
          </a:xfrm>
          <a:prstGeom prst="wedgeRoundRectCallout">
            <a:avLst>
              <a:gd name="adj1" fmla="val 50079"/>
              <a:gd name="adj2" fmla="val -133766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人行、银保监</a:t>
            </a:r>
            <a:endParaRPr kumimoji="1" lang="en-US" altLang="zh-CN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证监</a:t>
            </a:r>
            <a:endParaRPr kumimoji="1" lang="zh-CN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29836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06E76E-8E19-4B73-864D-551D045E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2969C6-3C0A-4ED9-B5CA-AF306B1E8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71EAE7-35DF-4B45-8562-DA10C8E6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78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90BB769-63D0-4401-A938-65EF0AEE6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817330"/>
              </p:ext>
            </p:extLst>
          </p:nvPr>
        </p:nvGraphicFramePr>
        <p:xfrm>
          <a:off x="1535826" y="152401"/>
          <a:ext cx="10367140" cy="64300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0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7049">
                  <a:extLst>
                    <a:ext uri="{9D8B030D-6E8A-4147-A177-3AD203B41FA5}">
                      <a16:colId xmlns:a16="http://schemas.microsoft.com/office/drawing/2014/main" val="778546396"/>
                    </a:ext>
                  </a:extLst>
                </a:gridCol>
              </a:tblGrid>
              <a:tr h="9569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  <a:endParaRPr lang="en-US" altLang="zh-CN" sz="2400" b="1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布表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439750"/>
                  </a:ext>
                </a:extLst>
              </a:tr>
              <a:tr h="11016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一套表单位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各省扩大联网直报范围单位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601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等一系列普查表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6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金融、铁路部门单位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部门普查表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6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纯农业单位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01-04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的产业单位）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01-04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的法人且下属产业全部为</a:t>
                      </a:r>
                      <a:r>
                        <a:rPr lang="en-US" altLang="zh-CN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01-04</a:t>
                      </a: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不填普查表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09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非一套表单位（</a:t>
                      </a:r>
                      <a:r>
                        <a:rPr lang="zh-CN" altLang="en-US" sz="2400" b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其他法人）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根据机构类型、会计制度</a:t>
                      </a:r>
                      <a:endParaRPr lang="en-US" altLang="zh-CN" sz="2400" b="0" dirty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行业代码确定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3464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21386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（七）</a:t>
            </a:r>
            <a:r>
              <a:rPr lang="zh-CN" altLang="zh-CN" b="1" dirty="0"/>
              <a:t>清查的基本原则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22010" y="1018453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200" dirty="0"/>
              <a:t>1.</a:t>
            </a:r>
            <a:r>
              <a:rPr lang="zh-CN" altLang="zh-CN" sz="3200" dirty="0"/>
              <a:t>部门参与</a:t>
            </a:r>
            <a:endParaRPr lang="en-US" altLang="zh-CN" sz="3200" dirty="0"/>
          </a:p>
          <a:p>
            <a:pPr lvl="1">
              <a:lnSpc>
                <a:spcPct val="150000"/>
              </a:lnSpc>
            </a:pPr>
            <a:r>
              <a:rPr lang="zh-CN" altLang="zh-CN" sz="2800" dirty="0"/>
              <a:t>审批登记部门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zh-CN" sz="2800" dirty="0"/>
              <a:t>单独组织实施普查的部门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zh-CN" sz="2800" dirty="0"/>
              <a:t>行业主管部门</a:t>
            </a:r>
            <a:endParaRPr lang="en-US" altLang="zh-CN" sz="2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200" dirty="0"/>
              <a:t>2.</a:t>
            </a:r>
            <a:r>
              <a:rPr lang="zh-CN" altLang="en-US" sz="3200" dirty="0"/>
              <a:t>聚焦核心</a:t>
            </a:r>
            <a:endParaRPr lang="en-US" altLang="zh-CN" sz="3200" dirty="0"/>
          </a:p>
          <a:p>
            <a:pPr lvl="1">
              <a:lnSpc>
                <a:spcPct val="150000"/>
              </a:lnSpc>
            </a:pPr>
            <a:r>
              <a:rPr lang="zh-CN" altLang="zh-CN" sz="2800" dirty="0"/>
              <a:t>找全、查清、划准普查对象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80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8529" y="175139"/>
            <a:ext cx="7886700" cy="962743"/>
          </a:xfrm>
        </p:spPr>
        <p:txBody>
          <a:bodyPr>
            <a:normAutofit/>
          </a:bodyPr>
          <a:lstStyle/>
          <a:p>
            <a:r>
              <a:rPr lang="zh-CN" altLang="en-US" b="1" dirty="0"/>
              <a:t>登记</a:t>
            </a:r>
            <a:r>
              <a:rPr lang="zh-CN" altLang="en-US" b="1" dirty="0">
                <a:solidFill>
                  <a:schemeClr val="bg1"/>
                </a:solidFill>
              </a:rPr>
              <a:t>原则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4026786886"/>
              </p:ext>
            </p:extLst>
          </p:nvPr>
        </p:nvGraphicFramePr>
        <p:xfrm>
          <a:off x="2501462" y="952388"/>
          <a:ext cx="6953586" cy="458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线形标注 1 5"/>
          <p:cNvSpPr/>
          <p:nvPr/>
        </p:nvSpPr>
        <p:spPr>
          <a:xfrm>
            <a:off x="8545229" y="2191524"/>
            <a:ext cx="2290618" cy="837419"/>
          </a:xfrm>
          <a:prstGeom prst="borderCallout1">
            <a:avLst>
              <a:gd name="adj1" fmla="val 52961"/>
              <a:gd name="adj2" fmla="val -3091"/>
              <a:gd name="adj3" fmla="val 100125"/>
              <a:gd name="adj4" fmla="val -67123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所在地原则</a:t>
            </a:r>
          </a:p>
        </p:txBody>
      </p:sp>
      <p:sp>
        <p:nvSpPr>
          <p:cNvPr id="7" name="线形标注 1 6"/>
          <p:cNvSpPr/>
          <p:nvPr/>
        </p:nvSpPr>
        <p:spPr>
          <a:xfrm>
            <a:off x="8072739" y="3759128"/>
            <a:ext cx="2290618" cy="701964"/>
          </a:xfrm>
          <a:prstGeom prst="borderCallout1">
            <a:avLst>
              <a:gd name="adj1" fmla="val 52961"/>
              <a:gd name="adj2" fmla="val -3091"/>
              <a:gd name="adj3" fmla="val 126974"/>
              <a:gd name="adj4" fmla="val -66559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注册地原则</a:t>
            </a:r>
          </a:p>
        </p:txBody>
      </p:sp>
    </p:spTree>
    <p:extLst>
      <p:ext uri="{BB962C8B-B14F-4D97-AF65-F5344CB8AC3E}">
        <p14:creationId xmlns:p14="http://schemas.microsoft.com/office/powerpoint/2010/main" val="23518009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21386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（七）</a:t>
            </a:r>
            <a:r>
              <a:rPr lang="zh-CN" altLang="zh-CN" b="1" dirty="0"/>
              <a:t>清查的基本原则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4713" y="81350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sz="3200" dirty="0"/>
              <a:t>3.</a:t>
            </a:r>
            <a:r>
              <a:rPr lang="zh-CN" altLang="zh-CN" sz="3200" dirty="0"/>
              <a:t>优化手段</a:t>
            </a:r>
            <a:endParaRPr lang="en-US" altLang="zh-CN" sz="3200" dirty="0"/>
          </a:p>
          <a:p>
            <a:pPr lvl="1">
              <a:lnSpc>
                <a:spcPct val="200000"/>
              </a:lnSpc>
            </a:pPr>
            <a:r>
              <a:rPr lang="zh-CN" altLang="en-US" sz="2800" dirty="0"/>
              <a:t>广泛使用部门资料</a:t>
            </a:r>
            <a:endParaRPr lang="en-US" altLang="zh-CN" sz="2800" dirty="0"/>
          </a:p>
          <a:p>
            <a:pPr lvl="1">
              <a:lnSpc>
                <a:spcPct val="200000"/>
              </a:lnSpc>
            </a:pPr>
            <a:r>
              <a:rPr lang="en-US" altLang="zh-CN" sz="2800" dirty="0"/>
              <a:t>PAD</a:t>
            </a:r>
            <a:r>
              <a:rPr lang="zh-CN" altLang="en-US" sz="2800" dirty="0"/>
              <a:t>采集清查数据</a:t>
            </a:r>
            <a:endParaRPr lang="en-US" altLang="zh-CN" sz="2800" dirty="0"/>
          </a:p>
          <a:p>
            <a:pPr lvl="1">
              <a:lnSpc>
                <a:spcPct val="200000"/>
              </a:lnSpc>
            </a:pPr>
            <a:r>
              <a:rPr lang="zh-CN" altLang="zh-CN" sz="2800" dirty="0"/>
              <a:t>智能赋码</a:t>
            </a:r>
            <a:r>
              <a:rPr lang="zh-CN" altLang="en-US" sz="2800" dirty="0"/>
              <a:t>技术编码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552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50" y="21386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（七）</a:t>
            </a:r>
            <a:r>
              <a:rPr lang="zh-CN" altLang="zh-CN" b="1" dirty="0"/>
              <a:t>清查的基本原则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80120" y="908094"/>
            <a:ext cx="8247222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sz="3200" dirty="0"/>
              <a:t>4.</a:t>
            </a:r>
            <a:r>
              <a:rPr lang="zh-CN" altLang="en-US" sz="3200" dirty="0"/>
              <a:t>全面</a:t>
            </a:r>
            <a:r>
              <a:rPr lang="zh-CN" altLang="zh-CN" sz="3200" dirty="0"/>
              <a:t>协作</a:t>
            </a:r>
            <a:endParaRPr lang="en-US" altLang="zh-CN" sz="3200" dirty="0"/>
          </a:p>
          <a:p>
            <a:pPr lvl="1">
              <a:lnSpc>
                <a:spcPct val="200000"/>
              </a:lnSpc>
            </a:pPr>
            <a:r>
              <a:rPr lang="zh-CN" altLang="zh-CN" sz="2800" dirty="0"/>
              <a:t>统一</a:t>
            </a:r>
            <a:r>
              <a:rPr lang="zh-CN" altLang="en-US" sz="2800" dirty="0"/>
              <a:t>工作要求、统一统计标准、统一</a:t>
            </a:r>
            <a:r>
              <a:rPr lang="zh-CN" altLang="zh-CN" sz="2800" dirty="0"/>
              <a:t>普查名录</a:t>
            </a:r>
            <a:endParaRPr lang="en-US" altLang="zh-CN" sz="2800" dirty="0"/>
          </a:p>
          <a:p>
            <a:pPr lvl="1">
              <a:lnSpc>
                <a:spcPct val="200000"/>
              </a:lnSpc>
            </a:pPr>
            <a:r>
              <a:rPr lang="zh-CN" altLang="en-US" sz="2800" dirty="0"/>
              <a:t>各级分工明确、</a:t>
            </a:r>
            <a:r>
              <a:rPr lang="zh-CN" altLang="zh-CN" sz="2800" dirty="0"/>
              <a:t>专业</a:t>
            </a:r>
            <a:r>
              <a:rPr lang="zh-CN" altLang="en-US" sz="2800" dirty="0"/>
              <a:t>参与审核、确保数据质量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3025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41743" y="0"/>
            <a:ext cx="7886700" cy="1325563"/>
          </a:xfrm>
        </p:spPr>
        <p:txBody>
          <a:bodyPr/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主要内容</a:t>
            </a:r>
            <a:b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9685" y="662781"/>
            <a:ext cx="7886700" cy="46855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endParaRPr lang="en-US" altLang="zh-CN" b="1" dirty="0"/>
          </a:p>
          <a:p>
            <a:pPr>
              <a:lnSpc>
                <a:spcPct val="120000"/>
              </a:lnSpc>
            </a:pPr>
            <a:r>
              <a:rPr lang="zh-CN" altLang="en-US" sz="3600" dirty="0"/>
              <a:t>一、普查方案概况</a:t>
            </a:r>
            <a:endParaRPr lang="en-US" altLang="zh-CN" sz="3200" dirty="0"/>
          </a:p>
          <a:p>
            <a:pPr>
              <a:lnSpc>
                <a:spcPct val="120000"/>
              </a:lnSpc>
            </a:pPr>
            <a:r>
              <a:rPr lang="zh-CN" altLang="en-US" sz="3600" dirty="0"/>
              <a:t>二、单位清查办法</a:t>
            </a:r>
            <a:endParaRPr lang="en-US" altLang="zh-CN" sz="3600" dirty="0"/>
          </a:p>
          <a:p>
            <a:pPr lvl="1" indent="48101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zh-CN" sz="3200" dirty="0"/>
              <a:t>清查目的</a:t>
            </a:r>
            <a:endParaRPr lang="en-US" altLang="zh-CN" sz="3200" dirty="0"/>
          </a:p>
          <a:p>
            <a:pPr lvl="1" indent="48101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zh-CN" sz="3200" dirty="0"/>
              <a:t>清查的基本原则</a:t>
            </a:r>
            <a:endParaRPr lang="en-US" altLang="zh-CN" sz="3200" dirty="0"/>
          </a:p>
          <a:p>
            <a:pPr lvl="1" indent="48101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zh-CN" sz="3200" dirty="0"/>
              <a:t>清查对象和</a:t>
            </a:r>
            <a:r>
              <a:rPr lang="zh-CN" altLang="en-US" sz="3200" dirty="0"/>
              <a:t>清查</a:t>
            </a:r>
            <a:r>
              <a:rPr lang="zh-CN" altLang="zh-CN" sz="3200" dirty="0"/>
              <a:t>时间</a:t>
            </a:r>
            <a:endParaRPr lang="en-US" altLang="zh-CN" sz="3200" dirty="0"/>
          </a:p>
          <a:p>
            <a:pPr lvl="1" indent="48101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zh-CN" sz="3200" dirty="0"/>
              <a:t>清查方式和</a:t>
            </a:r>
            <a:r>
              <a:rPr lang="zh-CN" altLang="en-US" sz="3200" dirty="0"/>
              <a:t>清查</a:t>
            </a:r>
            <a:r>
              <a:rPr lang="zh-CN" altLang="zh-CN" sz="3200" dirty="0"/>
              <a:t>内容</a:t>
            </a:r>
            <a:endParaRPr lang="en-US" altLang="zh-CN" sz="3200" dirty="0"/>
          </a:p>
          <a:p>
            <a:pPr lvl="1" indent="481013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zh-CN" sz="3200" dirty="0"/>
              <a:t>清查</a:t>
            </a:r>
            <a:r>
              <a:rPr lang="zh-CN" altLang="en-US" sz="3200" dirty="0"/>
              <a:t>的</a:t>
            </a:r>
            <a:r>
              <a:rPr lang="zh-CN" altLang="zh-CN" sz="3200" dirty="0"/>
              <a:t>实施步骤</a:t>
            </a:r>
            <a:endParaRPr lang="en-US" altLang="zh-CN" sz="3200" dirty="0"/>
          </a:p>
          <a:p>
            <a:pPr lvl="1">
              <a:lnSpc>
                <a:spcPct val="120000"/>
              </a:lnSpc>
            </a:pPr>
            <a:endParaRPr lang="en-US" altLang="zh-CN" sz="3200" dirty="0"/>
          </a:p>
          <a:p>
            <a:pPr marL="0" indent="0">
              <a:lnSpc>
                <a:spcPct val="150000"/>
              </a:lnSpc>
              <a:buNone/>
            </a:pP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760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1458" y="1962537"/>
            <a:ext cx="8137222" cy="4351338"/>
          </a:xfrm>
        </p:spPr>
        <p:txBody>
          <a:bodyPr>
            <a:normAutofit/>
          </a:bodyPr>
          <a:lstStyle/>
          <a:p>
            <a:pPr marL="457200" lvl="1" indent="0" algn="ctr">
              <a:lnSpc>
                <a:spcPct val="150000"/>
              </a:lnSpc>
              <a:buNone/>
            </a:pPr>
            <a:r>
              <a:rPr lang="zh-CN" altLang="en-US" sz="8800" dirty="0"/>
              <a:t>谢谢！</a:t>
            </a:r>
            <a:endParaRPr lang="en-US" altLang="zh-CN" sz="8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7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C4CFEE-93F2-4902-B592-38025893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70" y="-173421"/>
            <a:ext cx="3822481" cy="1325563"/>
          </a:xfrm>
        </p:spPr>
        <p:txBody>
          <a:bodyPr/>
          <a:lstStyle/>
          <a:p>
            <a:r>
              <a:rPr lang="zh-CN" altLang="en-US" b="1" dirty="0"/>
              <a:t>采集方式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5CA2AC-11CF-4263-AA26-FDAB76D9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441DFA7-7119-4449-9953-A753CFEB9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681" y="569447"/>
            <a:ext cx="7716049" cy="5819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FD4D715-3698-4496-9762-4C40A8996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748" y="3659167"/>
            <a:ext cx="2175676" cy="17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A1B97A-451A-4A3C-ADE9-0BBDD0643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760" y="1474076"/>
            <a:ext cx="2219664" cy="172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06141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演示文稿2">
  <a:themeElements>
    <a:clrScheme name="演示文稿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演示文稿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72000"/>
          </a:srgbClr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72000"/>
          </a:srgbClr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演示文稿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72000"/>
          </a:srgbClr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72000"/>
          </a:srgbClr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file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72000"/>
          </a:srgbClr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72000"/>
          </a:srgbClr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主题1">
  <a:themeElements>
    <a:clrScheme name="演示文稿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演示文稿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lnDef>
  </a:objectDefaults>
  <a:extraClrSchemeLst>
    <a:extraClrScheme>
      <a:clrScheme name="演示文稿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Override1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2828</TotalTime>
  <Words>2942</Words>
  <Application>Microsoft Office PowerPoint</Application>
  <PresentationFormat>宽屏</PresentationFormat>
  <Paragraphs>749</Paragraphs>
  <Slides>83</Slides>
  <Notes>66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83</vt:i4>
      </vt:variant>
    </vt:vector>
  </HeadingPairs>
  <TitlesOfParts>
    <vt:vector size="107" baseType="lpstr">
      <vt:lpstr>等线</vt:lpstr>
      <vt:lpstr>等线 Light</vt:lpstr>
      <vt:lpstr>黑体</vt:lpstr>
      <vt:lpstr>宋体</vt:lpstr>
      <vt:lpstr>微软雅黑</vt:lpstr>
      <vt:lpstr>Arial</vt:lpstr>
      <vt:lpstr>Calibri</vt:lpstr>
      <vt:lpstr>Calibri Light</vt:lpstr>
      <vt:lpstr>Lucida Sans Unicode</vt:lpstr>
      <vt:lpstr>Times New Roman</vt:lpstr>
      <vt:lpstr>Verdana</vt:lpstr>
      <vt:lpstr>Wingdings</vt:lpstr>
      <vt:lpstr>Wingdings 2</vt:lpstr>
      <vt:lpstr>Wingdings 3</vt:lpstr>
      <vt:lpstr>演示文稿2</vt:lpstr>
      <vt:lpstr>Profile</vt:lpstr>
      <vt:lpstr>1_Profile</vt:lpstr>
      <vt:lpstr>聚合</vt:lpstr>
      <vt:lpstr>Office 主题</vt:lpstr>
      <vt:lpstr>1_Office 主题</vt:lpstr>
      <vt:lpstr>2_Office 主题</vt:lpstr>
      <vt:lpstr>主题1</vt:lpstr>
      <vt:lpstr>Office Theme</vt:lpstr>
      <vt:lpstr>1_Office Theme</vt:lpstr>
      <vt:lpstr>PowerPoint 演示文稿</vt:lpstr>
      <vt:lpstr>主要内容 </vt:lpstr>
      <vt:lpstr> </vt:lpstr>
      <vt:lpstr>普查对象</vt:lpstr>
      <vt:lpstr>PowerPoint 演示文稿</vt:lpstr>
      <vt:lpstr>普查时点和主要节点时间安排</vt:lpstr>
      <vt:lpstr>普查方法</vt:lpstr>
      <vt:lpstr>登记原则</vt:lpstr>
      <vt:lpstr>采集方式</vt:lpstr>
      <vt:lpstr> </vt:lpstr>
      <vt:lpstr>单位清查办法</vt:lpstr>
      <vt:lpstr>（一）清查目的</vt:lpstr>
      <vt:lpstr>（二）清查对象</vt:lpstr>
      <vt:lpstr>（三）清查时间</vt:lpstr>
      <vt:lpstr>（三）清查时间</vt:lpstr>
      <vt:lpstr>（四）清查方式</vt:lpstr>
      <vt:lpstr>（五）清查表式和清查内容</vt:lpstr>
      <vt:lpstr>（五）清查表式和清查内容</vt:lpstr>
      <vt:lpstr>法人单位和产业活动单位</vt:lpstr>
      <vt:lpstr>法人单位和产业活动单位</vt:lpstr>
      <vt:lpstr>法人单位和产业活动单位</vt:lpstr>
      <vt:lpstr>法人单位和产业活动单位</vt:lpstr>
      <vt:lpstr>法人单位和产业活动单位</vt:lpstr>
      <vt:lpstr>个体经营户</vt:lpstr>
      <vt:lpstr>（五）清查表式和清查内容</vt:lpstr>
      <vt:lpstr>PowerPoint 演示文稿</vt:lpstr>
      <vt:lpstr>（六）清查的实施步骤</vt:lpstr>
      <vt:lpstr>（六）清查的实施步骤</vt:lpstr>
      <vt:lpstr>收集整理部门数据（19个部门）</vt:lpstr>
      <vt:lpstr>PowerPoint 演示文稿</vt:lpstr>
      <vt:lpstr>PowerPoint 演示文稿</vt:lpstr>
      <vt:lpstr>PowerPoint 演示文稿</vt:lpstr>
      <vt:lpstr>PowerPoint 演示文稿</vt:lpstr>
      <vt:lpstr>规范部门数据</vt:lpstr>
      <vt:lpstr>收集整理统计数据</vt:lpstr>
      <vt:lpstr>（六）清查的实施步骤</vt:lpstr>
      <vt:lpstr>编制清查底册</vt:lpstr>
      <vt:lpstr>各类资料比对合并</vt:lpstr>
      <vt:lpstr>编制清查底册</vt:lpstr>
      <vt:lpstr>PowerPoint 演示文稿</vt:lpstr>
      <vt:lpstr>PowerPoint 演示文稿</vt:lpstr>
      <vt:lpstr>（六）清查的实施步骤</vt:lpstr>
      <vt:lpstr>“地毯式”清查</vt:lpstr>
      <vt:lpstr>“地毯式”清查</vt:lpstr>
      <vt:lpstr>PowerPoint 演示文稿</vt:lpstr>
      <vt:lpstr>入户清查</vt:lpstr>
      <vt:lpstr>入户清查</vt:lpstr>
      <vt:lpstr>入户清查</vt:lpstr>
      <vt:lpstr>入户清查</vt:lpstr>
      <vt:lpstr>入户清查</vt:lpstr>
      <vt:lpstr>入户清查</vt:lpstr>
      <vt:lpstr>入户清查</vt:lpstr>
      <vt:lpstr>入户清查</vt:lpstr>
      <vt:lpstr>入户清查</vt:lpstr>
      <vt:lpstr>入户清查</vt:lpstr>
      <vt:lpstr>PowerPoint 演示文稿</vt:lpstr>
      <vt:lpstr>入户清查</vt:lpstr>
      <vt:lpstr>入户清查</vt:lpstr>
      <vt:lpstr>入户清查</vt:lpstr>
      <vt:lpstr>（六）清查的实施步骤</vt:lpstr>
      <vt:lpstr>数据编码</vt:lpstr>
      <vt:lpstr>数据编码</vt:lpstr>
      <vt:lpstr>数据编码</vt:lpstr>
      <vt:lpstr>经济活动代码编写范围 </vt:lpstr>
      <vt:lpstr>数据审核</vt:lpstr>
      <vt:lpstr>数据审核</vt:lpstr>
      <vt:lpstr>PowerPoint 演示文稿</vt:lpstr>
      <vt:lpstr>（六）清查的实施步骤</vt:lpstr>
      <vt:lpstr>查疑补漏</vt:lpstr>
      <vt:lpstr>（六）清查的实施步骤</vt:lpstr>
      <vt:lpstr>数据检查与评估</vt:lpstr>
      <vt:lpstr>数据检查与评估</vt:lpstr>
      <vt:lpstr>（六）清查的实施步骤</vt:lpstr>
      <vt:lpstr>上报清查结果</vt:lpstr>
      <vt:lpstr>全国审核</vt:lpstr>
      <vt:lpstr>PowerPoint 演示文稿</vt:lpstr>
      <vt:lpstr>编制普查单位名录</vt:lpstr>
      <vt:lpstr>PowerPoint 演示文稿</vt:lpstr>
      <vt:lpstr>（七）清查的基本原则</vt:lpstr>
      <vt:lpstr>（七）清查的基本原则</vt:lpstr>
      <vt:lpstr>（七）清查的基本原则</vt:lpstr>
      <vt:lpstr>主要内容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sjpjzb</cp:lastModifiedBy>
  <cp:revision>289</cp:revision>
  <dcterms:created xsi:type="dcterms:W3CDTF">2015-05-05T08:02:00Z</dcterms:created>
  <dcterms:modified xsi:type="dcterms:W3CDTF">2018-07-20T02:15:42Z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